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2" r:id="rId4"/>
    <p:sldId id="266" r:id="rId5"/>
    <p:sldId id="267" r:id="rId6"/>
    <p:sldId id="280" r:id="rId7"/>
    <p:sldId id="265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0" r:id="rId16"/>
  </p:sldIdLst>
  <p:sldSz cx="18288000" cy="10287000"/>
  <p:notesSz cx="6858000" cy="9144000"/>
  <p:embeddedFontLst>
    <p:embeddedFont>
      <p:font typeface="Aptos" panose="020B0004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" panose="020B0604020202020204" charset="0"/>
      <p:regular r:id="rId26"/>
    </p:embeddedFont>
    <p:embeddedFont>
      <p:font typeface="Mont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613C6-0F88-47E7-A7F4-F2AF22C07E22}" v="17" dt="2024-04-08T14:51:18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ie Webster" userId="4c55c695-e6ea-45d0-800e-ef9e8e09fbda" providerId="ADAL" clId="{8B4613C6-0F88-47E7-A7F4-F2AF22C07E22}"/>
    <pc:docChg chg="undo custSel addSld delSld modSld sldOrd">
      <pc:chgData name="Bonnie Webster" userId="4c55c695-e6ea-45d0-800e-ef9e8e09fbda" providerId="ADAL" clId="{8B4613C6-0F88-47E7-A7F4-F2AF22C07E22}" dt="2024-04-08T14:52:05.984" v="855" actId="1076"/>
      <pc:docMkLst>
        <pc:docMk/>
      </pc:docMkLst>
      <pc:sldChg chg="addSp del mod">
        <pc:chgData name="Bonnie Webster" userId="4c55c695-e6ea-45d0-800e-ef9e8e09fbda" providerId="ADAL" clId="{8B4613C6-0F88-47E7-A7F4-F2AF22C07E22}" dt="2024-04-08T14:48:43.119" v="607" actId="47"/>
        <pc:sldMkLst>
          <pc:docMk/>
          <pc:sldMk cId="0" sldId="257"/>
        </pc:sldMkLst>
        <pc:spChg chg="add">
          <ac:chgData name="Bonnie Webster" userId="4c55c695-e6ea-45d0-800e-ef9e8e09fbda" providerId="ADAL" clId="{8B4613C6-0F88-47E7-A7F4-F2AF22C07E22}" dt="2024-04-08T14:45:24.938" v="314" actId="22"/>
          <ac:spMkLst>
            <pc:docMk/>
            <pc:sldMk cId="0" sldId="257"/>
            <ac:spMk id="11" creationId="{839553DD-6396-1BF3-2647-D180917B4C6F}"/>
          </ac:spMkLst>
        </pc:spChg>
      </pc:sldChg>
      <pc:sldChg chg="del">
        <pc:chgData name="Bonnie Webster" userId="4c55c695-e6ea-45d0-800e-ef9e8e09fbda" providerId="ADAL" clId="{8B4613C6-0F88-47E7-A7F4-F2AF22C07E22}" dt="2024-04-08T14:51:30.319" v="831" actId="47"/>
        <pc:sldMkLst>
          <pc:docMk/>
          <pc:sldMk cId="0" sldId="258"/>
        </pc:sldMkLst>
      </pc:sldChg>
      <pc:sldChg chg="del">
        <pc:chgData name="Bonnie Webster" userId="4c55c695-e6ea-45d0-800e-ef9e8e09fbda" providerId="ADAL" clId="{8B4613C6-0F88-47E7-A7F4-F2AF22C07E22}" dt="2024-04-08T14:51:38.172" v="833" actId="47"/>
        <pc:sldMkLst>
          <pc:docMk/>
          <pc:sldMk cId="0" sldId="259"/>
        </pc:sldMkLst>
      </pc:sldChg>
      <pc:sldChg chg="modSp mod">
        <pc:chgData name="Bonnie Webster" userId="4c55c695-e6ea-45d0-800e-ef9e8e09fbda" providerId="ADAL" clId="{8B4613C6-0F88-47E7-A7F4-F2AF22C07E22}" dt="2024-04-08T14:52:05.984" v="855" actId="1076"/>
        <pc:sldMkLst>
          <pc:docMk/>
          <pc:sldMk cId="0" sldId="260"/>
        </pc:sldMkLst>
        <pc:spChg chg="mod">
          <ac:chgData name="Bonnie Webster" userId="4c55c695-e6ea-45d0-800e-ef9e8e09fbda" providerId="ADAL" clId="{8B4613C6-0F88-47E7-A7F4-F2AF22C07E22}" dt="2024-04-08T14:52:05.984" v="855" actId="1076"/>
          <ac:spMkLst>
            <pc:docMk/>
            <pc:sldMk cId="0" sldId="260"/>
            <ac:spMk id="4" creationId="{00000000-0000-0000-0000-000000000000}"/>
          </ac:spMkLst>
        </pc:spChg>
      </pc:sldChg>
      <pc:sldChg chg="del">
        <pc:chgData name="Bonnie Webster" userId="4c55c695-e6ea-45d0-800e-ef9e8e09fbda" providerId="ADAL" clId="{8B4613C6-0F88-47E7-A7F4-F2AF22C07E22}" dt="2024-04-08T14:51:33.659" v="832" actId="47"/>
        <pc:sldMkLst>
          <pc:docMk/>
          <pc:sldMk cId="1477735469" sldId="261"/>
        </pc:sldMkLst>
      </pc:sldChg>
      <pc:sldChg chg="add">
        <pc:chgData name="Bonnie Webster" userId="4c55c695-e6ea-45d0-800e-ef9e8e09fbda" providerId="ADAL" clId="{8B4613C6-0F88-47E7-A7F4-F2AF22C07E22}" dt="2024-04-08T14:34:29.013" v="3"/>
        <pc:sldMkLst>
          <pc:docMk/>
          <pc:sldMk cId="160224806" sldId="265"/>
        </pc:sldMkLst>
      </pc:sldChg>
      <pc:sldChg chg="add ord">
        <pc:chgData name="Bonnie Webster" userId="4c55c695-e6ea-45d0-800e-ef9e8e09fbda" providerId="ADAL" clId="{8B4613C6-0F88-47E7-A7F4-F2AF22C07E22}" dt="2024-04-08T14:34:15.210" v="2"/>
        <pc:sldMkLst>
          <pc:docMk/>
          <pc:sldMk cId="3833133557" sldId="280"/>
        </pc:sldMkLst>
      </pc:sldChg>
      <pc:sldChg chg="addSp delSp modSp add mod">
        <pc:chgData name="Bonnie Webster" userId="4c55c695-e6ea-45d0-800e-ef9e8e09fbda" providerId="ADAL" clId="{8B4613C6-0F88-47E7-A7F4-F2AF22C07E22}" dt="2024-04-08T14:37:44.375" v="58" actId="20577"/>
        <pc:sldMkLst>
          <pc:docMk/>
          <pc:sldMk cId="416827020" sldId="281"/>
        </pc:sldMkLst>
        <pc:spChg chg="mod">
          <ac:chgData name="Bonnie Webster" userId="4c55c695-e6ea-45d0-800e-ef9e8e09fbda" providerId="ADAL" clId="{8B4613C6-0F88-47E7-A7F4-F2AF22C07E22}" dt="2024-04-08T14:37:44.375" v="58" actId="20577"/>
          <ac:spMkLst>
            <pc:docMk/>
            <pc:sldMk cId="416827020" sldId="281"/>
            <ac:spMk id="6" creationId="{AA383048-E54E-87EC-27C7-42852109024C}"/>
          </ac:spMkLst>
        </pc:spChg>
        <pc:picChg chg="del">
          <ac:chgData name="Bonnie Webster" userId="4c55c695-e6ea-45d0-800e-ef9e8e09fbda" providerId="ADAL" clId="{8B4613C6-0F88-47E7-A7F4-F2AF22C07E22}" dt="2024-04-08T14:37:05.453" v="5" actId="478"/>
          <ac:picMkLst>
            <pc:docMk/>
            <pc:sldMk cId="416827020" sldId="281"/>
            <ac:picMk id="5" creationId="{FE2A0E91-6CF7-2D7E-E514-B3B92DC3A47E}"/>
          </ac:picMkLst>
        </pc:picChg>
        <pc:picChg chg="add mod">
          <ac:chgData name="Bonnie Webster" userId="4c55c695-e6ea-45d0-800e-ef9e8e09fbda" providerId="ADAL" clId="{8B4613C6-0F88-47E7-A7F4-F2AF22C07E22}" dt="2024-04-08T14:37:15.317" v="8" actId="1076"/>
          <ac:picMkLst>
            <pc:docMk/>
            <pc:sldMk cId="416827020" sldId="281"/>
            <ac:picMk id="7" creationId="{7F46DECF-45AE-18F3-238D-DF21F0B2CED9}"/>
          </ac:picMkLst>
        </pc:picChg>
      </pc:sldChg>
      <pc:sldChg chg="addSp delSp modSp add del mod ord">
        <pc:chgData name="Bonnie Webster" userId="4c55c695-e6ea-45d0-800e-ef9e8e09fbda" providerId="ADAL" clId="{8B4613C6-0F88-47E7-A7F4-F2AF22C07E22}" dt="2024-04-08T14:39:49.910" v="118" actId="47"/>
        <pc:sldMkLst>
          <pc:docMk/>
          <pc:sldMk cId="2144655320" sldId="282"/>
        </pc:sldMkLst>
        <pc:spChg chg="del">
          <ac:chgData name="Bonnie Webster" userId="4c55c695-e6ea-45d0-800e-ef9e8e09fbda" providerId="ADAL" clId="{8B4613C6-0F88-47E7-A7F4-F2AF22C07E22}" dt="2024-04-08T14:38:08.105" v="62" actId="478"/>
          <ac:spMkLst>
            <pc:docMk/>
            <pc:sldMk cId="2144655320" sldId="282"/>
            <ac:spMk id="3" creationId="{67E8EFD0-B73F-3295-3859-198BFFE1B69D}"/>
          </ac:spMkLst>
        </pc:spChg>
        <pc:spChg chg="add del mod">
          <ac:chgData name="Bonnie Webster" userId="4c55c695-e6ea-45d0-800e-ef9e8e09fbda" providerId="ADAL" clId="{8B4613C6-0F88-47E7-A7F4-F2AF22C07E22}" dt="2024-04-08T14:39:46.273" v="117" actId="478"/>
          <ac:spMkLst>
            <pc:docMk/>
            <pc:sldMk cId="2144655320" sldId="282"/>
            <ac:spMk id="8" creationId="{3968CF3F-0159-386B-1ABA-2DA7A0B38F5A}"/>
          </ac:spMkLst>
        </pc:spChg>
        <pc:picChg chg="del">
          <ac:chgData name="Bonnie Webster" userId="4c55c695-e6ea-45d0-800e-ef9e8e09fbda" providerId="ADAL" clId="{8B4613C6-0F88-47E7-A7F4-F2AF22C07E22}" dt="2024-04-08T14:38:09.820" v="63" actId="478"/>
          <ac:picMkLst>
            <pc:docMk/>
            <pc:sldMk cId="2144655320" sldId="282"/>
            <ac:picMk id="4" creationId="{D6C8EBED-D99B-E102-346E-C7A164487F8A}"/>
          </ac:picMkLst>
        </pc:picChg>
        <pc:picChg chg="mod">
          <ac:chgData name="Bonnie Webster" userId="4c55c695-e6ea-45d0-800e-ef9e8e09fbda" providerId="ADAL" clId="{8B4613C6-0F88-47E7-A7F4-F2AF22C07E22}" dt="2024-04-08T14:38:15.416" v="66" actId="14100"/>
          <ac:picMkLst>
            <pc:docMk/>
            <pc:sldMk cId="2144655320" sldId="282"/>
            <ac:picMk id="7" creationId="{C73F0500-7711-C416-EE1D-4F80DAAB00BB}"/>
          </ac:picMkLst>
        </pc:picChg>
      </pc:sldChg>
      <pc:sldChg chg="delSp modSp add mod">
        <pc:chgData name="Bonnie Webster" userId="4c55c695-e6ea-45d0-800e-ef9e8e09fbda" providerId="ADAL" clId="{8B4613C6-0F88-47E7-A7F4-F2AF22C07E22}" dt="2024-04-08T14:40:25.596" v="189" actId="478"/>
        <pc:sldMkLst>
          <pc:docMk/>
          <pc:sldMk cId="4207549695" sldId="282"/>
        </pc:sldMkLst>
        <pc:spChg chg="mod">
          <ac:chgData name="Bonnie Webster" userId="4c55c695-e6ea-45d0-800e-ef9e8e09fbda" providerId="ADAL" clId="{8B4613C6-0F88-47E7-A7F4-F2AF22C07E22}" dt="2024-04-08T14:40:20.029" v="188" actId="255"/>
          <ac:spMkLst>
            <pc:docMk/>
            <pc:sldMk cId="4207549695" sldId="282"/>
            <ac:spMk id="3" creationId="{67E8EFD0-B73F-3295-3859-198BFFE1B69D}"/>
          </ac:spMkLst>
        </pc:spChg>
        <pc:picChg chg="del">
          <ac:chgData name="Bonnie Webster" userId="4c55c695-e6ea-45d0-800e-ef9e8e09fbda" providerId="ADAL" clId="{8B4613C6-0F88-47E7-A7F4-F2AF22C07E22}" dt="2024-04-08T14:40:25.596" v="189" actId="478"/>
          <ac:picMkLst>
            <pc:docMk/>
            <pc:sldMk cId="4207549695" sldId="282"/>
            <ac:picMk id="4" creationId="{D6C8EBED-D99B-E102-346E-C7A164487F8A}"/>
          </ac:picMkLst>
        </pc:picChg>
      </pc:sldChg>
      <pc:sldChg chg="modSp add mod">
        <pc:chgData name="Bonnie Webster" userId="4c55c695-e6ea-45d0-800e-ef9e8e09fbda" providerId="ADAL" clId="{8B4613C6-0F88-47E7-A7F4-F2AF22C07E22}" dt="2024-04-08T14:40:51.426" v="220" actId="20577"/>
        <pc:sldMkLst>
          <pc:docMk/>
          <pc:sldMk cId="3557914305" sldId="283"/>
        </pc:sldMkLst>
        <pc:spChg chg="mod">
          <ac:chgData name="Bonnie Webster" userId="4c55c695-e6ea-45d0-800e-ef9e8e09fbda" providerId="ADAL" clId="{8B4613C6-0F88-47E7-A7F4-F2AF22C07E22}" dt="2024-04-08T14:40:51.426" v="220" actId="20577"/>
          <ac:spMkLst>
            <pc:docMk/>
            <pc:sldMk cId="3557914305" sldId="283"/>
            <ac:spMk id="3" creationId="{67E8EFD0-B73F-3295-3859-198BFFE1B69D}"/>
          </ac:spMkLst>
        </pc:spChg>
      </pc:sldChg>
      <pc:sldChg chg="modSp add mod">
        <pc:chgData name="Bonnie Webster" userId="4c55c695-e6ea-45d0-800e-ef9e8e09fbda" providerId="ADAL" clId="{8B4613C6-0F88-47E7-A7F4-F2AF22C07E22}" dt="2024-04-08T14:41:30.040" v="243" actId="313"/>
        <pc:sldMkLst>
          <pc:docMk/>
          <pc:sldMk cId="4242596870" sldId="284"/>
        </pc:sldMkLst>
        <pc:spChg chg="mod">
          <ac:chgData name="Bonnie Webster" userId="4c55c695-e6ea-45d0-800e-ef9e8e09fbda" providerId="ADAL" clId="{8B4613C6-0F88-47E7-A7F4-F2AF22C07E22}" dt="2024-04-08T14:41:30.040" v="243" actId="313"/>
          <ac:spMkLst>
            <pc:docMk/>
            <pc:sldMk cId="4242596870" sldId="284"/>
            <ac:spMk id="3" creationId="{67E8EFD0-B73F-3295-3859-198BFFE1B69D}"/>
          </ac:spMkLst>
        </pc:spChg>
      </pc:sldChg>
      <pc:sldChg chg="modSp add mod ord">
        <pc:chgData name="Bonnie Webster" userId="4c55c695-e6ea-45d0-800e-ef9e8e09fbda" providerId="ADAL" clId="{8B4613C6-0F88-47E7-A7F4-F2AF22C07E22}" dt="2024-04-08T14:44:52.189" v="313"/>
        <pc:sldMkLst>
          <pc:docMk/>
          <pc:sldMk cId="348652328" sldId="285"/>
        </pc:sldMkLst>
        <pc:spChg chg="mod">
          <ac:chgData name="Bonnie Webster" userId="4c55c695-e6ea-45d0-800e-ef9e8e09fbda" providerId="ADAL" clId="{8B4613C6-0F88-47E7-A7F4-F2AF22C07E22}" dt="2024-04-08T14:44:49.454" v="311" actId="1076"/>
          <ac:spMkLst>
            <pc:docMk/>
            <pc:sldMk cId="348652328" sldId="285"/>
            <ac:spMk id="6" creationId="{AA383048-E54E-87EC-27C7-42852109024C}"/>
          </ac:spMkLst>
        </pc:spChg>
      </pc:sldChg>
      <pc:sldChg chg="addSp delSp modSp add mod">
        <pc:chgData name="Bonnie Webster" userId="4c55c695-e6ea-45d0-800e-ef9e8e09fbda" providerId="ADAL" clId="{8B4613C6-0F88-47E7-A7F4-F2AF22C07E22}" dt="2024-04-08T14:48:12.009" v="606" actId="1076"/>
        <pc:sldMkLst>
          <pc:docMk/>
          <pc:sldMk cId="3255430189" sldId="286"/>
        </pc:sldMkLst>
        <pc:spChg chg="mod">
          <ac:chgData name="Bonnie Webster" userId="4c55c695-e6ea-45d0-800e-ef9e8e09fbda" providerId="ADAL" clId="{8B4613C6-0F88-47E7-A7F4-F2AF22C07E22}" dt="2024-04-08T14:45:58.695" v="320"/>
          <ac:spMkLst>
            <pc:docMk/>
            <pc:sldMk cId="3255430189" sldId="286"/>
            <ac:spMk id="3" creationId="{3C0F231B-5F26-5B8F-10F1-44FDD28FA07B}"/>
          </ac:spMkLst>
        </pc:spChg>
        <pc:spChg chg="add mod">
          <ac:chgData name="Bonnie Webster" userId="4c55c695-e6ea-45d0-800e-ef9e8e09fbda" providerId="ADAL" clId="{8B4613C6-0F88-47E7-A7F4-F2AF22C07E22}" dt="2024-04-08T14:48:12.009" v="606" actId="1076"/>
          <ac:spMkLst>
            <pc:docMk/>
            <pc:sldMk cId="3255430189" sldId="286"/>
            <ac:spMk id="5" creationId="{3B11227A-8460-9725-C6B1-1DE8722CE191}"/>
          </ac:spMkLst>
        </pc:spChg>
        <pc:spChg chg="add del mod">
          <ac:chgData name="Bonnie Webster" userId="4c55c695-e6ea-45d0-800e-ef9e8e09fbda" providerId="ADAL" clId="{8B4613C6-0F88-47E7-A7F4-F2AF22C07E22}" dt="2024-04-08T14:47:56.630" v="601" actId="1076"/>
          <ac:spMkLst>
            <pc:docMk/>
            <pc:sldMk cId="3255430189" sldId="286"/>
            <ac:spMk id="6" creationId="{AA383048-E54E-87EC-27C7-42852109024C}"/>
          </ac:spMkLst>
        </pc:spChg>
        <pc:picChg chg="del">
          <ac:chgData name="Bonnie Webster" userId="4c55c695-e6ea-45d0-800e-ef9e8e09fbda" providerId="ADAL" clId="{8B4613C6-0F88-47E7-A7F4-F2AF22C07E22}" dt="2024-04-08T14:47:58.413" v="602" actId="478"/>
          <ac:picMkLst>
            <pc:docMk/>
            <pc:sldMk cId="3255430189" sldId="286"/>
            <ac:picMk id="7" creationId="{7F46DECF-45AE-18F3-238D-DF21F0B2CED9}"/>
          </ac:picMkLst>
        </pc:picChg>
      </pc:sldChg>
      <pc:sldChg chg="addSp delSp modSp add mod">
        <pc:chgData name="Bonnie Webster" userId="4c55c695-e6ea-45d0-800e-ef9e8e09fbda" providerId="ADAL" clId="{8B4613C6-0F88-47E7-A7F4-F2AF22C07E22}" dt="2024-04-08T14:51:24.165" v="830" actId="1076"/>
        <pc:sldMkLst>
          <pc:docMk/>
          <pc:sldMk cId="217866822" sldId="287"/>
        </pc:sldMkLst>
        <pc:spChg chg="mod">
          <ac:chgData name="Bonnie Webster" userId="4c55c695-e6ea-45d0-800e-ef9e8e09fbda" providerId="ADAL" clId="{8B4613C6-0F88-47E7-A7F4-F2AF22C07E22}" dt="2024-04-08T14:51:10.636" v="825" actId="1076"/>
          <ac:spMkLst>
            <pc:docMk/>
            <pc:sldMk cId="217866822" sldId="287"/>
            <ac:spMk id="6" creationId="{AA383048-E54E-87EC-27C7-42852109024C}"/>
          </ac:spMkLst>
        </pc:spChg>
        <pc:picChg chg="add mod">
          <ac:chgData name="Bonnie Webster" userId="4c55c695-e6ea-45d0-800e-ef9e8e09fbda" providerId="ADAL" clId="{8B4613C6-0F88-47E7-A7F4-F2AF22C07E22}" dt="2024-04-08T14:51:24.165" v="830" actId="1076"/>
          <ac:picMkLst>
            <pc:docMk/>
            <pc:sldMk cId="217866822" sldId="287"/>
            <ac:picMk id="5" creationId="{3210F78B-EEE0-F62A-6CE0-9668DE29665B}"/>
          </ac:picMkLst>
        </pc:picChg>
        <pc:picChg chg="del">
          <ac:chgData name="Bonnie Webster" userId="4c55c695-e6ea-45d0-800e-ef9e8e09fbda" providerId="ADAL" clId="{8B4613C6-0F88-47E7-A7F4-F2AF22C07E22}" dt="2024-04-08T14:51:12.033" v="826" actId="478"/>
          <ac:picMkLst>
            <pc:docMk/>
            <pc:sldMk cId="217866822" sldId="287"/>
            <ac:picMk id="7" creationId="{7F46DECF-45AE-18F3-238D-DF21F0B2CE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FCBF3-0B4C-4EBF-B212-DF2778732312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8C17-44AD-423C-8C96-3745DA6D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A8C17-44AD-423C-8C96-3745DA6DBF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2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6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2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3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6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6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7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9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8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92948" y="4426557"/>
            <a:ext cx="7702103" cy="397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4"/>
              </a:lnSpc>
            </a:pPr>
            <a:endParaRPr dirty="0"/>
          </a:p>
          <a:p>
            <a:pPr algn="ctr">
              <a:lnSpc>
                <a:spcPts val="7704"/>
              </a:lnSpc>
            </a:pPr>
            <a:r>
              <a:rPr lang="en-US" sz="7004" spc="-203" dirty="0">
                <a:solidFill>
                  <a:srgbClr val="000000"/>
                </a:solidFill>
                <a:latin typeface="Mont"/>
              </a:rPr>
              <a:t>Week 1 </a:t>
            </a:r>
          </a:p>
          <a:p>
            <a:pPr algn="ctr">
              <a:lnSpc>
                <a:spcPts val="7704"/>
              </a:lnSpc>
            </a:pPr>
            <a:r>
              <a:rPr lang="en-US" sz="7004" spc="-203" dirty="0">
                <a:solidFill>
                  <a:srgbClr val="000000"/>
                </a:solidFill>
                <a:latin typeface="Mont"/>
              </a:rPr>
              <a:t>Healthy Relationships</a:t>
            </a:r>
          </a:p>
        </p:txBody>
      </p:sp>
      <p:sp>
        <p:nvSpPr>
          <p:cNvPr id="3" name="Freeform 3"/>
          <p:cNvSpPr/>
          <p:nvPr/>
        </p:nvSpPr>
        <p:spPr>
          <a:xfrm>
            <a:off x="801507" y="8898578"/>
            <a:ext cx="2234586" cy="719444"/>
          </a:xfrm>
          <a:custGeom>
            <a:avLst/>
            <a:gdLst/>
            <a:ahLst/>
            <a:cxnLst/>
            <a:rect l="l" t="t" r="r" b="b"/>
            <a:pathLst>
              <a:path w="2234586" h="719444">
                <a:moveTo>
                  <a:pt x="0" y="0"/>
                </a:moveTo>
                <a:lnTo>
                  <a:pt x="2234587" y="0"/>
                </a:lnTo>
                <a:lnTo>
                  <a:pt x="2234587" y="719444"/>
                </a:lnTo>
                <a:lnTo>
                  <a:pt x="0" y="719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066712" y="8305776"/>
            <a:ext cx="1785100" cy="1905048"/>
          </a:xfrm>
          <a:custGeom>
            <a:avLst/>
            <a:gdLst/>
            <a:ahLst/>
            <a:cxnLst/>
            <a:rect l="l" t="t" r="r" b="b"/>
            <a:pathLst>
              <a:path w="1785100" h="1905048">
                <a:moveTo>
                  <a:pt x="0" y="0"/>
                </a:moveTo>
                <a:lnTo>
                  <a:pt x="1785101" y="0"/>
                </a:lnTo>
                <a:lnTo>
                  <a:pt x="1785101" y="1905048"/>
                </a:lnTo>
                <a:lnTo>
                  <a:pt x="0" y="1905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6288096" y="3279943"/>
            <a:ext cx="4912849" cy="2674228"/>
            <a:chOff x="0" y="0"/>
            <a:chExt cx="6550465" cy="3565637"/>
          </a:xfrm>
        </p:grpSpPr>
        <p:sp>
          <p:nvSpPr>
            <p:cNvPr id="6" name="TextBox 6"/>
            <p:cNvSpPr txBox="1"/>
            <p:nvPr/>
          </p:nvSpPr>
          <p:spPr>
            <a:xfrm>
              <a:off x="2016272" y="456370"/>
              <a:ext cx="4534193" cy="218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70"/>
                </a:lnSpc>
              </a:pPr>
              <a:r>
                <a:rPr lang="en-US" sz="847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7" name="Freeform 7"/>
            <p:cNvSpPr/>
            <p:nvPr/>
          </p:nvSpPr>
          <p:spPr>
            <a:xfrm rot="1510751">
              <a:off x="366761" y="1282358"/>
              <a:ext cx="1506840" cy="2060635"/>
            </a:xfrm>
            <a:custGeom>
              <a:avLst/>
              <a:gdLst/>
              <a:ahLst/>
              <a:cxnLst/>
              <a:rect l="l" t="t" r="r" b="b"/>
              <a:pathLst>
                <a:path w="1506840" h="2060635">
                  <a:moveTo>
                    <a:pt x="0" y="0"/>
                  </a:moveTo>
                  <a:lnTo>
                    <a:pt x="1506839" y="0"/>
                  </a:lnTo>
                  <a:lnTo>
                    <a:pt x="1506839" y="2060635"/>
                  </a:lnTo>
                  <a:lnTo>
                    <a:pt x="0" y="206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1130568" y="65720"/>
              <a:ext cx="695964" cy="1732908"/>
            </a:xfrm>
            <a:custGeom>
              <a:avLst/>
              <a:gdLst/>
              <a:ahLst/>
              <a:cxnLst/>
              <a:rect l="l" t="t" r="r" b="b"/>
              <a:pathLst>
                <a:path w="695964" h="1732908">
                  <a:moveTo>
                    <a:pt x="0" y="0"/>
                  </a:moveTo>
                  <a:lnTo>
                    <a:pt x="695964" y="0"/>
                  </a:lnTo>
                  <a:lnTo>
                    <a:pt x="695964" y="1732908"/>
                  </a:lnTo>
                  <a:lnTo>
                    <a:pt x="0" y="1732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Mont Bold" panose="020B0604020202020204" charset="0"/>
              </a:rPr>
              <a:t>What are the red flags in a relationship?</a:t>
            </a:r>
          </a:p>
          <a:p>
            <a:pPr algn="ctr"/>
            <a:endParaRPr lang="en-US" sz="4800" dirty="0">
              <a:latin typeface="Mont" panose="020B0604020202020204" charset="0"/>
            </a:endParaRPr>
          </a:p>
        </p:txBody>
      </p:sp>
      <p:pic>
        <p:nvPicPr>
          <p:cNvPr id="7" name="Picture 2" descr="A picture containing text, vector graphics, traffic light, clipart&#10;&#10;Description automatically generated">
            <a:extLst>
              <a:ext uri="{FF2B5EF4-FFF2-40B4-BE49-F238E27FC236}">
                <a16:creationId xmlns:a16="http://schemas.microsoft.com/office/drawing/2014/main" id="{C73F0500-7711-C416-EE1D-4F80DAAB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2638"/>
            <a:ext cx="5262425" cy="51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1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Mont Bold" panose="020B0604020202020204" charset="0"/>
              </a:rPr>
              <a:t>What are the signs of abusive behaviors?</a:t>
            </a:r>
            <a:endParaRPr lang="en-US" sz="4800" dirty="0">
              <a:latin typeface="Mont" panose="020B0604020202020204" charset="0"/>
            </a:endParaRPr>
          </a:p>
        </p:txBody>
      </p:sp>
      <p:pic>
        <p:nvPicPr>
          <p:cNvPr id="7" name="Picture 2" descr="A picture containing text, vector graphics, traffic light, clipart&#10;&#10;Description automatically generated">
            <a:extLst>
              <a:ext uri="{FF2B5EF4-FFF2-40B4-BE49-F238E27FC236}">
                <a16:creationId xmlns:a16="http://schemas.microsoft.com/office/drawing/2014/main" id="{C73F0500-7711-C416-EE1D-4F80DAAB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2638"/>
            <a:ext cx="5262425" cy="51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9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7126224" y="2881342"/>
            <a:ext cx="1112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Activity 3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What is ‘Respect’?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Scenario Cards</a:t>
            </a:r>
          </a:p>
        </p:txBody>
      </p:sp>
      <p:pic>
        <p:nvPicPr>
          <p:cNvPr id="7" name="Picture 6" descr="A hand holding a pen in a circle&#10;&#10;Description automatically generated">
            <a:extLst>
              <a:ext uri="{FF2B5EF4-FFF2-40B4-BE49-F238E27FC236}">
                <a16:creationId xmlns:a16="http://schemas.microsoft.com/office/drawing/2014/main" id="{7F46DECF-45AE-18F3-238D-DF21F0B2CE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35096"/>
            <a:ext cx="4098175" cy="38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6699821" y="2565503"/>
            <a:ext cx="1112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Can you define the word ‘respect’?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Who do you respect and why do you respect them?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What does respect look like in different relationships? Friends? Family? Romantic partners?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Can you respect someone you fear?</a:t>
            </a:r>
          </a:p>
        </p:txBody>
      </p:sp>
      <p:sp>
        <p:nvSpPr>
          <p:cNvPr id="5" name="Freeform 95">
            <a:extLst>
              <a:ext uri="{FF2B5EF4-FFF2-40B4-BE49-F238E27FC236}">
                <a16:creationId xmlns:a16="http://schemas.microsoft.com/office/drawing/2014/main" id="{3B11227A-8460-9725-C6B1-1DE8722CE191}"/>
              </a:ext>
            </a:extLst>
          </p:cNvPr>
          <p:cNvSpPr/>
          <p:nvPr/>
        </p:nvSpPr>
        <p:spPr>
          <a:xfrm>
            <a:off x="3048000" y="4000500"/>
            <a:ext cx="2057400" cy="2575037"/>
          </a:xfrm>
          <a:custGeom>
            <a:avLst/>
            <a:gdLst/>
            <a:ahLst/>
            <a:cxnLst/>
            <a:rect l="l" t="t" r="r" b="b"/>
            <a:pathLst>
              <a:path w="1549949" h="2387759">
                <a:moveTo>
                  <a:pt x="0" y="0"/>
                </a:moveTo>
                <a:lnTo>
                  <a:pt x="1549948" y="0"/>
                </a:lnTo>
                <a:lnTo>
                  <a:pt x="1549948" y="2387759"/>
                </a:lnTo>
                <a:lnTo>
                  <a:pt x="0" y="2387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3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6857644" y="2870426"/>
            <a:ext cx="1112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Scenario Questions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How do you think the person feels in this situation?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Do you think respect is present in this scenario?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How would you of handled the situation?</a:t>
            </a:r>
          </a:p>
        </p:txBody>
      </p:sp>
      <p:pic>
        <p:nvPicPr>
          <p:cNvPr id="5" name="Picture 4" descr="A hand in a circle&#10;&#10;Description automatically generated">
            <a:extLst>
              <a:ext uri="{FF2B5EF4-FFF2-40B4-BE49-F238E27FC236}">
                <a16:creationId xmlns:a16="http://schemas.microsoft.com/office/drawing/2014/main" id="{3210F78B-EEE0-F62A-6CE0-9668DE2966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43300"/>
            <a:ext cx="3733800" cy="36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6824"/>
            <a:ext cx="9144000" cy="9144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372600" y="1966669"/>
            <a:ext cx="7270152" cy="6353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61"/>
              </a:lnSpc>
            </a:pPr>
            <a:r>
              <a:rPr lang="en-US" sz="8900" dirty="0">
                <a:solidFill>
                  <a:srgbClr val="000000"/>
                </a:solidFill>
                <a:latin typeface="Mont Bold"/>
              </a:rPr>
              <a:t>Next  week</a:t>
            </a:r>
          </a:p>
          <a:p>
            <a:pPr algn="ctr">
              <a:lnSpc>
                <a:spcPts val="12461"/>
              </a:lnSpc>
            </a:pPr>
            <a:endParaRPr lang="en-US" sz="8900" dirty="0">
              <a:solidFill>
                <a:srgbClr val="000000"/>
              </a:solidFill>
              <a:latin typeface="Mont Bold"/>
            </a:endParaRPr>
          </a:p>
          <a:p>
            <a:pPr algn="ctr">
              <a:lnSpc>
                <a:spcPts val="12461"/>
              </a:lnSpc>
            </a:pPr>
            <a:r>
              <a:rPr lang="en-US" sz="8900" dirty="0">
                <a:solidFill>
                  <a:srgbClr val="000000"/>
                </a:solidFill>
                <a:latin typeface="Mont Bold"/>
              </a:rPr>
              <a:t>Gender Stereotypes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590050-07CD-E934-D715-5DAA1F65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37"/>
            <a:ext cx="18288000" cy="10247326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6F6493F9-BC22-FAD1-752C-87E0B972C4B1}"/>
              </a:ext>
            </a:extLst>
          </p:cNvPr>
          <p:cNvGrpSpPr/>
          <p:nvPr/>
        </p:nvGrpSpPr>
        <p:grpSpPr>
          <a:xfrm>
            <a:off x="14493605" y="8050305"/>
            <a:ext cx="3057176" cy="1512741"/>
            <a:chOff x="263413" y="47201"/>
            <a:chExt cx="4441225" cy="2353785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A961E912-3983-86CF-72C3-AC40DEC7C7BB}"/>
                </a:ext>
              </a:extLst>
            </p:cNvPr>
            <p:cNvSpPr txBox="1"/>
            <p:nvPr/>
          </p:nvSpPr>
          <p:spPr>
            <a:xfrm>
              <a:off x="1448116" y="329606"/>
              <a:ext cx="3256522" cy="1595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5400" dirty="0">
                  <a:solidFill>
                    <a:srgbClr val="000000"/>
                  </a:solidFill>
                  <a:latin typeface="Mont Bold"/>
                </a:rPr>
                <a:t>Steps</a:t>
              </a:r>
              <a:endParaRPr lang="en-US" sz="6089" dirty="0">
                <a:solidFill>
                  <a:srgbClr val="000000"/>
                </a:solidFill>
                <a:latin typeface="Mont Bold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C6B3890-F1E3-9602-618C-9E9838959E23}"/>
                </a:ext>
              </a:extLst>
            </p:cNvPr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359F49-FADC-D2F6-020B-831ED7712BA8}"/>
                </a:ext>
              </a:extLst>
            </p:cNvPr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" name="Picture 2" descr="A group of question marks&#10;&#10;Description automatically generated">
            <a:extLst>
              <a:ext uri="{FF2B5EF4-FFF2-40B4-BE49-F238E27FC236}">
                <a16:creationId xmlns:a16="http://schemas.microsoft.com/office/drawing/2014/main" id="{726EABA9-9198-5A72-353E-5D7B34C93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6" y="7704880"/>
            <a:ext cx="2935987" cy="192790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332136"/>
            <a:ext cx="8229600" cy="1143000"/>
          </a:xfrm>
        </p:spPr>
        <p:txBody>
          <a:bodyPr/>
          <a:lstStyle/>
          <a:p>
            <a:r>
              <a:rPr lang="en-US" dirty="0">
                <a:latin typeface="Mont Bold" panose="020B0604020202020204" charset="0"/>
              </a:rPr>
              <a:t>Today’s session </a:t>
            </a:r>
            <a:endParaRPr lang="en-GB" dirty="0">
              <a:latin typeface="Mont Bold" panose="020B060402020202020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AA40EB-6FFA-5855-A93F-F3D050484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290" y="2482622"/>
            <a:ext cx="10972800" cy="557614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nt" panose="020B0604020202020204" charset="0"/>
              </a:rPr>
              <a:t>Group Agreement</a:t>
            </a:r>
          </a:p>
          <a:p>
            <a:r>
              <a:rPr lang="en-US" sz="4400" dirty="0">
                <a:latin typeface="Mont" panose="020B0604020202020204" charset="0"/>
              </a:rPr>
              <a:t>Recap ‘What do we remember from last session?’</a:t>
            </a:r>
          </a:p>
          <a:p>
            <a:r>
              <a:rPr lang="en-US" sz="4400" dirty="0">
                <a:latin typeface="Mont" panose="020B0604020202020204" charset="0"/>
              </a:rPr>
              <a:t>Healthy Friendships</a:t>
            </a:r>
          </a:p>
          <a:p>
            <a:r>
              <a:rPr lang="en-US" sz="4400" dirty="0">
                <a:latin typeface="Mont" panose="020B0604020202020204" charset="0"/>
              </a:rPr>
              <a:t>Behaviors in relationships </a:t>
            </a:r>
          </a:p>
          <a:p>
            <a:r>
              <a:rPr lang="en-US" sz="4400" dirty="0">
                <a:latin typeface="Mont" panose="020B0604020202020204" charset="0"/>
              </a:rPr>
              <a:t>Summary and next week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04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Group agreement</a:t>
            </a:r>
          </a:p>
          <a:p>
            <a:pPr algn="ctr"/>
            <a:endParaRPr lang="en-US" sz="48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When others talk, we listen. 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Respect others' opinions.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 Respect our own opinions. 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During the sessions, we can talk in a way that feels the most natural for us.</a:t>
            </a: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Language Reminder</a:t>
            </a:r>
          </a:p>
          <a:p>
            <a:pPr algn="ctr"/>
            <a:endParaRPr lang="en-US" sz="4800" dirty="0">
              <a:latin typeface="Mont" panose="020B0604020202020204" charset="0"/>
            </a:endParaRP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  <p:pic>
        <p:nvPicPr>
          <p:cNvPr id="7" name="Picture 2" descr="A picture containing text, vector graphics, traffic light, clipart&#10;&#10;Description automatically generated">
            <a:extLst>
              <a:ext uri="{FF2B5EF4-FFF2-40B4-BE49-F238E27FC236}">
                <a16:creationId xmlns:a16="http://schemas.microsoft.com/office/drawing/2014/main" id="{C73F0500-7711-C416-EE1D-4F80DAAB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2638"/>
            <a:ext cx="5262425" cy="51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2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Question Car Park</a:t>
            </a: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D5029D5-7990-5B6D-FF3E-8DFA4A0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419350"/>
            <a:ext cx="108966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9E914-305B-29C3-8509-838FF40D0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4C6D2E-4646-C2C4-CD55-2F4FD19C8918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939C6E-13BA-85CC-A88E-94C96E556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2" name="Picture 1" descr="A group of question marks&#10;&#10;Description automatically generated">
            <a:extLst>
              <a:ext uri="{FF2B5EF4-FFF2-40B4-BE49-F238E27FC236}">
                <a16:creationId xmlns:a16="http://schemas.microsoft.com/office/drawing/2014/main" id="{5D2798C9-D35F-E088-3A84-6A1A538FB9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28" y="3009899"/>
            <a:ext cx="6683617" cy="4388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99819-5449-FCDD-1C28-A8F42396DC49}"/>
              </a:ext>
            </a:extLst>
          </p:cNvPr>
          <p:cNvSpPr txBox="1"/>
          <p:nvPr/>
        </p:nvSpPr>
        <p:spPr>
          <a:xfrm>
            <a:off x="306777" y="1181100"/>
            <a:ext cx="1729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ont Bold" panose="020B0604020202020204" charset="0"/>
              </a:rPr>
              <a:t>Recap 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F0971-0946-047D-9FF6-6D855DDB1005}"/>
              </a:ext>
            </a:extLst>
          </p:cNvPr>
          <p:cNvSpPr txBox="1"/>
          <p:nvPr/>
        </p:nvSpPr>
        <p:spPr>
          <a:xfrm>
            <a:off x="5943600" y="8103327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Mont Bold" panose="020B0604020202020204" charset="0"/>
              </a:rPr>
              <a:t>What do we remember from last session?</a:t>
            </a:r>
          </a:p>
        </p:txBody>
      </p:sp>
    </p:spTree>
    <p:extLst>
      <p:ext uri="{BB962C8B-B14F-4D97-AF65-F5344CB8AC3E}">
        <p14:creationId xmlns:p14="http://schemas.microsoft.com/office/powerpoint/2010/main" val="383313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5" name="Picture 4" descr="A black arrow with a pattern on it&#10;&#10;Description automatically generated">
            <a:extLst>
              <a:ext uri="{FF2B5EF4-FFF2-40B4-BE49-F238E27FC236}">
                <a16:creationId xmlns:a16="http://schemas.microsoft.com/office/drawing/2014/main" id="{FE2A0E91-6CF7-2D7E-E514-B3B92DC3A4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t="30738" r="21848" b="29997"/>
          <a:stretch/>
        </p:blipFill>
        <p:spPr>
          <a:xfrm rot="16200000">
            <a:off x="810164" y="2047338"/>
            <a:ext cx="6533073" cy="5410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7162800" y="3467100"/>
            <a:ext cx="1112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Stand up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Activity 1 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Healthy Friendships</a:t>
            </a:r>
          </a:p>
        </p:txBody>
      </p:sp>
    </p:spTree>
    <p:extLst>
      <p:ext uri="{BB962C8B-B14F-4D97-AF65-F5344CB8AC3E}">
        <p14:creationId xmlns:p14="http://schemas.microsoft.com/office/powerpoint/2010/main" val="16022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7162800" y="3435096"/>
            <a:ext cx="1112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Activity 2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Traffic Light </a:t>
            </a:r>
            <a:r>
              <a:rPr lang="en-US" sz="3600" dirty="0" err="1">
                <a:latin typeface="Mont Bold" panose="020B0604020202020204" charset="0"/>
              </a:rPr>
              <a:t>Behaviours</a:t>
            </a:r>
            <a:endParaRPr lang="en-US" sz="3600" dirty="0">
              <a:latin typeface="Mont Bold" panose="020B0604020202020204" charset="0"/>
            </a:endParaRPr>
          </a:p>
        </p:txBody>
      </p:sp>
      <p:pic>
        <p:nvPicPr>
          <p:cNvPr id="7" name="Picture 6" descr="A hand holding a pen in a circle&#10;&#10;Description automatically generated">
            <a:extLst>
              <a:ext uri="{FF2B5EF4-FFF2-40B4-BE49-F238E27FC236}">
                <a16:creationId xmlns:a16="http://schemas.microsoft.com/office/drawing/2014/main" id="{7F46DECF-45AE-18F3-238D-DF21F0B2CE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35096"/>
            <a:ext cx="4098175" cy="38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Mont Bold" panose="020B0604020202020204" charset="0"/>
              </a:rPr>
              <a:t>What are the signs of a healthy relationship?</a:t>
            </a:r>
          </a:p>
          <a:p>
            <a:pPr algn="ctr"/>
            <a:endParaRPr lang="en-US" sz="4800" dirty="0">
              <a:latin typeface="Mont" panose="020B0604020202020204" charset="0"/>
            </a:endParaRPr>
          </a:p>
        </p:txBody>
      </p:sp>
      <p:pic>
        <p:nvPicPr>
          <p:cNvPr id="7" name="Picture 2" descr="A picture containing text, vector graphics, traffic light, clipart&#10;&#10;Description automatically generated">
            <a:extLst>
              <a:ext uri="{FF2B5EF4-FFF2-40B4-BE49-F238E27FC236}">
                <a16:creationId xmlns:a16="http://schemas.microsoft.com/office/drawing/2014/main" id="{C73F0500-7711-C416-EE1D-4F80DAAB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2638"/>
            <a:ext cx="5262425" cy="51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4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247</Words>
  <Application>Microsoft Office PowerPoint</Application>
  <PresentationFormat>Custom</PresentationFormat>
  <Paragraphs>82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Mont</vt:lpstr>
      <vt:lpstr>Aptos</vt:lpstr>
      <vt:lpstr>Mont Bold</vt:lpstr>
      <vt:lpstr>Office Theme</vt:lpstr>
      <vt:lpstr>PowerPoint Presentation</vt:lpstr>
      <vt:lpstr>Today’s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Logos-Icons- Graphics</dc:title>
  <cp:lastModifiedBy>Bonnie Webster</cp:lastModifiedBy>
  <cp:revision>5</cp:revision>
  <dcterms:created xsi:type="dcterms:W3CDTF">2006-08-16T00:00:00Z</dcterms:created>
  <dcterms:modified xsi:type="dcterms:W3CDTF">2024-04-08T14:52:07Z</dcterms:modified>
  <dc:identifier>DAGAmd3Szt0</dc:identifier>
</cp:coreProperties>
</file>