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95F6F-CFBC-E69A-7A9D-4876D4778D6E}" v="4" dt="2024-03-27T17:22:46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Jealousy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Loyalty</a:t>
            </a:r>
          </a:p>
        </p:txBody>
      </p:sp>
    </p:spTree>
    <p:extLst>
      <p:ext uri="{BB962C8B-B14F-4D97-AF65-F5344CB8AC3E}">
        <p14:creationId xmlns:p14="http://schemas.microsoft.com/office/powerpoint/2010/main" val="230898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Laughing</a:t>
            </a:r>
          </a:p>
        </p:txBody>
      </p:sp>
    </p:spTree>
    <p:extLst>
      <p:ext uri="{BB962C8B-B14F-4D97-AF65-F5344CB8AC3E}">
        <p14:creationId xmlns:p14="http://schemas.microsoft.com/office/powerpoint/2010/main" val="102965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73681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Secrets</a:t>
            </a:r>
          </a:p>
        </p:txBody>
      </p:sp>
    </p:spTree>
    <p:extLst>
      <p:ext uri="{BB962C8B-B14F-4D97-AF65-F5344CB8AC3E}">
        <p14:creationId xmlns:p14="http://schemas.microsoft.com/office/powerpoint/2010/main" val="4131840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Blame</a:t>
            </a:r>
          </a:p>
        </p:txBody>
      </p:sp>
    </p:spTree>
    <p:extLst>
      <p:ext uri="{BB962C8B-B14F-4D97-AF65-F5344CB8AC3E}">
        <p14:creationId xmlns:p14="http://schemas.microsoft.com/office/powerpoint/2010/main" val="413184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Lying</a:t>
            </a:r>
          </a:p>
        </p:txBody>
      </p:sp>
    </p:spTree>
    <p:extLst>
      <p:ext uri="{BB962C8B-B14F-4D97-AF65-F5344CB8AC3E}">
        <p14:creationId xmlns:p14="http://schemas.microsoft.com/office/powerpoint/2010/main" val="181864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Playing</a:t>
            </a:r>
          </a:p>
        </p:txBody>
      </p:sp>
    </p:spTree>
    <p:extLst>
      <p:ext uri="{BB962C8B-B14F-4D97-AF65-F5344CB8AC3E}">
        <p14:creationId xmlns:p14="http://schemas.microsoft.com/office/powerpoint/2010/main" val="32256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Anger</a:t>
            </a:r>
          </a:p>
        </p:txBody>
      </p:sp>
    </p:spTree>
    <p:extLst>
      <p:ext uri="{BB962C8B-B14F-4D97-AF65-F5344CB8AC3E}">
        <p14:creationId xmlns:p14="http://schemas.microsoft.com/office/powerpoint/2010/main" val="294161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Hugging</a:t>
            </a:r>
          </a:p>
        </p:txBody>
      </p:sp>
    </p:spTree>
    <p:extLst>
      <p:ext uri="{BB962C8B-B14F-4D97-AF65-F5344CB8AC3E}">
        <p14:creationId xmlns:p14="http://schemas.microsoft.com/office/powerpoint/2010/main" val="214926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75438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Buying gifts</a:t>
            </a:r>
          </a:p>
        </p:txBody>
      </p:sp>
    </p:spTree>
    <p:extLst>
      <p:ext uri="{BB962C8B-B14F-4D97-AF65-F5344CB8AC3E}">
        <p14:creationId xmlns:p14="http://schemas.microsoft.com/office/powerpoint/2010/main" val="276008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Respect</a:t>
            </a:r>
          </a:p>
        </p:txBody>
      </p:sp>
    </p:spTree>
    <p:extLst>
      <p:ext uri="{BB962C8B-B14F-4D97-AF65-F5344CB8AC3E}">
        <p14:creationId xmlns:p14="http://schemas.microsoft.com/office/powerpoint/2010/main" val="334323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Teasing</a:t>
            </a:r>
          </a:p>
        </p:txBody>
      </p:sp>
    </p:spTree>
    <p:extLst>
      <p:ext uri="{BB962C8B-B14F-4D97-AF65-F5344CB8AC3E}">
        <p14:creationId xmlns:p14="http://schemas.microsoft.com/office/powerpoint/2010/main" val="404455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42210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Hitting</a:t>
            </a:r>
          </a:p>
        </p:txBody>
      </p:sp>
    </p:spTree>
    <p:extLst>
      <p:ext uri="{BB962C8B-B14F-4D97-AF65-F5344CB8AC3E}">
        <p14:creationId xmlns:p14="http://schemas.microsoft.com/office/powerpoint/2010/main" val="262830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7E64C5C6-28B2-DEB9-A446-AC15530D6334}"/>
              </a:ext>
            </a:extLst>
          </p:cNvPr>
          <p:cNvSpPr txBox="1"/>
          <p:nvPr/>
        </p:nvSpPr>
        <p:spPr>
          <a:xfrm>
            <a:off x="5029200" y="4000500"/>
            <a:ext cx="6934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0"/>
              </a:lnSpc>
            </a:pPr>
            <a:r>
              <a:rPr lang="en-US" sz="9600" dirty="0">
                <a:solidFill>
                  <a:srgbClr val="000000"/>
                </a:solidFill>
                <a:latin typeface="Mont Bold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237306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</Words>
  <Application>Microsoft Office PowerPoint</Application>
  <PresentationFormat>Custom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cp:lastModifiedBy>Bonnie Webster</cp:lastModifiedBy>
  <cp:revision>5</cp:revision>
  <dcterms:created xsi:type="dcterms:W3CDTF">2006-08-16T00:00:00Z</dcterms:created>
  <dcterms:modified xsi:type="dcterms:W3CDTF">2024-04-08T15:04:04Z</dcterms:modified>
  <dc:identifier>DAGAmd3Szt0</dc:identifier>
</cp:coreProperties>
</file>