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256" r:id="rId2"/>
    <p:sldId id="264" r:id="rId3"/>
    <p:sldId id="262" r:id="rId4"/>
    <p:sldId id="266" r:id="rId5"/>
    <p:sldId id="267" r:id="rId6"/>
    <p:sldId id="280" r:id="rId7"/>
    <p:sldId id="287" r:id="rId8"/>
    <p:sldId id="288" r:id="rId9"/>
    <p:sldId id="285" r:id="rId10"/>
    <p:sldId id="257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60" r:id="rId20"/>
  </p:sldIdLst>
  <p:sldSz cx="18288000" cy="10287000"/>
  <p:notesSz cx="6858000" cy="9144000"/>
  <p:embeddedFontLst>
    <p:embeddedFont>
      <p:font typeface="Aptos" panose="020B0004020202020204" pitchFamily="34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Mont" panose="020B0604020202020204" charset="0"/>
      <p:regular r:id="rId30"/>
    </p:embeddedFont>
    <p:embeddedFont>
      <p:font typeface="Mont Bold" panose="020B0604020202020204" charset="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37AEB2-6411-4EFD-8309-61DB83F4F676}" v="24" dt="2024-04-08T16:10:19.9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403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21" Type="http://schemas.openxmlformats.org/officeDocument/2006/relationships/notesMaster" Target="notesMasters/notesMaster1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nnie Webster" userId="4c55c695-e6ea-45d0-800e-ef9e8e09fbda" providerId="ADAL" clId="{9337AEB2-6411-4EFD-8309-61DB83F4F676}"/>
    <pc:docChg chg="custSel addSld delSld modSld sldOrd">
      <pc:chgData name="Bonnie Webster" userId="4c55c695-e6ea-45d0-800e-ef9e8e09fbda" providerId="ADAL" clId="{9337AEB2-6411-4EFD-8309-61DB83F4F676}" dt="2024-04-08T16:10:40.313" v="1019" actId="1076"/>
      <pc:docMkLst>
        <pc:docMk/>
      </pc:docMkLst>
      <pc:sldChg chg="modSp mod">
        <pc:chgData name="Bonnie Webster" userId="4c55c695-e6ea-45d0-800e-ef9e8e09fbda" providerId="ADAL" clId="{9337AEB2-6411-4EFD-8309-61DB83F4F676}" dt="2024-04-08T14:26:31.949" v="40" actId="20577"/>
        <pc:sldMkLst>
          <pc:docMk/>
          <pc:sldMk cId="0" sldId="256"/>
        </pc:sldMkLst>
        <pc:spChg chg="mod">
          <ac:chgData name="Bonnie Webster" userId="4c55c695-e6ea-45d0-800e-ef9e8e09fbda" providerId="ADAL" clId="{9337AEB2-6411-4EFD-8309-61DB83F4F676}" dt="2024-04-08T14:26:31.949" v="40" actId="20577"/>
          <ac:spMkLst>
            <pc:docMk/>
            <pc:sldMk cId="0" sldId="256"/>
            <ac:spMk id="2" creationId="{00000000-0000-0000-0000-000000000000}"/>
          </ac:spMkLst>
        </pc:spChg>
      </pc:sldChg>
      <pc:sldChg chg="addSp delSp modSp mod">
        <pc:chgData name="Bonnie Webster" userId="4c55c695-e6ea-45d0-800e-ef9e8e09fbda" providerId="ADAL" clId="{9337AEB2-6411-4EFD-8309-61DB83F4F676}" dt="2024-04-08T16:06:22.164" v="693" actId="1076"/>
        <pc:sldMkLst>
          <pc:docMk/>
          <pc:sldMk cId="0" sldId="257"/>
        </pc:sldMkLst>
        <pc:spChg chg="del">
          <ac:chgData name="Bonnie Webster" userId="4c55c695-e6ea-45d0-800e-ef9e8e09fbda" providerId="ADAL" clId="{9337AEB2-6411-4EFD-8309-61DB83F4F676}" dt="2024-04-08T16:04:59.667" v="635" actId="478"/>
          <ac:spMkLst>
            <pc:docMk/>
            <pc:sldMk cId="0" sldId="257"/>
            <ac:spMk id="2" creationId="{00000000-0000-0000-0000-000000000000}"/>
          </ac:spMkLst>
        </pc:spChg>
        <pc:spChg chg="del">
          <ac:chgData name="Bonnie Webster" userId="4c55c695-e6ea-45d0-800e-ef9e8e09fbda" providerId="ADAL" clId="{9337AEB2-6411-4EFD-8309-61DB83F4F676}" dt="2024-04-08T16:05:01.933" v="637" actId="478"/>
          <ac:spMkLst>
            <pc:docMk/>
            <pc:sldMk cId="0" sldId="257"/>
            <ac:spMk id="3" creationId="{00000000-0000-0000-0000-000000000000}"/>
          </ac:spMkLst>
        </pc:spChg>
        <pc:spChg chg="del">
          <ac:chgData name="Bonnie Webster" userId="4c55c695-e6ea-45d0-800e-ef9e8e09fbda" providerId="ADAL" clId="{9337AEB2-6411-4EFD-8309-61DB83F4F676}" dt="2024-04-08T16:05:00.697" v="636" actId="478"/>
          <ac:spMkLst>
            <pc:docMk/>
            <pc:sldMk cId="0" sldId="257"/>
            <ac:spMk id="4" creationId="{00000000-0000-0000-0000-000000000000}"/>
          </ac:spMkLst>
        </pc:spChg>
        <pc:spChg chg="del">
          <ac:chgData name="Bonnie Webster" userId="4c55c695-e6ea-45d0-800e-ef9e8e09fbda" providerId="ADAL" clId="{9337AEB2-6411-4EFD-8309-61DB83F4F676}" dt="2024-04-08T16:04:57.976" v="634" actId="478"/>
          <ac:spMkLst>
            <pc:docMk/>
            <pc:sldMk cId="0" sldId="257"/>
            <ac:spMk id="5" creationId="{00000000-0000-0000-0000-000000000000}"/>
          </ac:spMkLst>
        </pc:spChg>
        <pc:spChg chg="add del mod">
          <ac:chgData name="Bonnie Webster" userId="4c55c695-e6ea-45d0-800e-ef9e8e09fbda" providerId="ADAL" clId="{9337AEB2-6411-4EFD-8309-61DB83F4F676}" dt="2024-04-08T15:37:39.584" v="405"/>
          <ac:spMkLst>
            <pc:docMk/>
            <pc:sldMk cId="0" sldId="257"/>
            <ac:spMk id="10" creationId="{4420EA98-F0DA-B4FE-C092-F34A05C4B59B}"/>
          </ac:spMkLst>
        </pc:spChg>
        <pc:spChg chg="add mod">
          <ac:chgData name="Bonnie Webster" userId="4c55c695-e6ea-45d0-800e-ef9e8e09fbda" providerId="ADAL" clId="{9337AEB2-6411-4EFD-8309-61DB83F4F676}" dt="2024-04-08T16:06:22.164" v="693" actId="1076"/>
          <ac:spMkLst>
            <pc:docMk/>
            <pc:sldMk cId="0" sldId="257"/>
            <ac:spMk id="12" creationId="{BA3842AB-5B5B-D6CC-5AA9-D30428433269}"/>
          </ac:spMkLst>
        </pc:spChg>
        <pc:picChg chg="add mod">
          <ac:chgData name="Bonnie Webster" userId="4c55c695-e6ea-45d0-800e-ef9e8e09fbda" providerId="ADAL" clId="{9337AEB2-6411-4EFD-8309-61DB83F4F676}" dt="2024-04-08T16:05:13.381" v="639" actId="1076"/>
          <ac:picMkLst>
            <pc:docMk/>
            <pc:sldMk cId="0" sldId="257"/>
            <ac:picMk id="11" creationId="{E65E4EF2-DBF2-0DC6-798F-13748DC13F26}"/>
          </ac:picMkLst>
        </pc:picChg>
      </pc:sldChg>
      <pc:sldChg chg="del">
        <pc:chgData name="Bonnie Webster" userId="4c55c695-e6ea-45d0-800e-ef9e8e09fbda" providerId="ADAL" clId="{9337AEB2-6411-4EFD-8309-61DB83F4F676}" dt="2024-04-08T16:06:28.369" v="694" actId="47"/>
        <pc:sldMkLst>
          <pc:docMk/>
          <pc:sldMk cId="0" sldId="258"/>
        </pc:sldMkLst>
      </pc:sldChg>
      <pc:sldChg chg="del">
        <pc:chgData name="Bonnie Webster" userId="4c55c695-e6ea-45d0-800e-ef9e8e09fbda" providerId="ADAL" clId="{9337AEB2-6411-4EFD-8309-61DB83F4F676}" dt="2024-04-08T16:06:35.114" v="696" actId="47"/>
        <pc:sldMkLst>
          <pc:docMk/>
          <pc:sldMk cId="0" sldId="259"/>
        </pc:sldMkLst>
      </pc:sldChg>
      <pc:sldChg chg="modSp mod">
        <pc:chgData name="Bonnie Webster" userId="4c55c695-e6ea-45d0-800e-ef9e8e09fbda" providerId="ADAL" clId="{9337AEB2-6411-4EFD-8309-61DB83F4F676}" dt="2024-04-08T16:10:40.313" v="1019" actId="1076"/>
        <pc:sldMkLst>
          <pc:docMk/>
          <pc:sldMk cId="0" sldId="260"/>
        </pc:sldMkLst>
        <pc:spChg chg="mod">
          <ac:chgData name="Bonnie Webster" userId="4c55c695-e6ea-45d0-800e-ef9e8e09fbda" providerId="ADAL" clId="{9337AEB2-6411-4EFD-8309-61DB83F4F676}" dt="2024-04-08T16:10:40.313" v="1019" actId="1076"/>
          <ac:spMkLst>
            <pc:docMk/>
            <pc:sldMk cId="0" sldId="260"/>
            <ac:spMk id="4" creationId="{00000000-0000-0000-0000-000000000000}"/>
          </ac:spMkLst>
        </pc:spChg>
      </pc:sldChg>
      <pc:sldChg chg="del">
        <pc:chgData name="Bonnie Webster" userId="4c55c695-e6ea-45d0-800e-ef9e8e09fbda" providerId="ADAL" clId="{9337AEB2-6411-4EFD-8309-61DB83F4F676}" dt="2024-04-08T16:06:33.172" v="695" actId="47"/>
        <pc:sldMkLst>
          <pc:docMk/>
          <pc:sldMk cId="1477735469" sldId="261"/>
        </pc:sldMkLst>
      </pc:sldChg>
      <pc:sldChg chg="modSp mod">
        <pc:chgData name="Bonnie Webster" userId="4c55c695-e6ea-45d0-800e-ef9e8e09fbda" providerId="ADAL" clId="{9337AEB2-6411-4EFD-8309-61DB83F4F676}" dt="2024-04-08T15:29:15.143" v="116" actId="313"/>
        <pc:sldMkLst>
          <pc:docMk/>
          <pc:sldMk cId="727049491" sldId="264"/>
        </pc:sldMkLst>
        <pc:spChg chg="mod">
          <ac:chgData name="Bonnie Webster" userId="4c55c695-e6ea-45d0-800e-ef9e8e09fbda" providerId="ADAL" clId="{9337AEB2-6411-4EFD-8309-61DB83F4F676}" dt="2024-04-08T15:29:15.143" v="116" actId="313"/>
          <ac:spMkLst>
            <pc:docMk/>
            <pc:sldMk cId="727049491" sldId="264"/>
            <ac:spMk id="10" creationId="{C7AA40EB-6FFA-5855-A93F-F3D050484299}"/>
          </ac:spMkLst>
        </pc:spChg>
      </pc:sldChg>
      <pc:sldChg chg="add">
        <pc:chgData name="Bonnie Webster" userId="4c55c695-e6ea-45d0-800e-ef9e8e09fbda" providerId="ADAL" clId="{9337AEB2-6411-4EFD-8309-61DB83F4F676}" dt="2024-04-08T15:29:33.162" v="117"/>
        <pc:sldMkLst>
          <pc:docMk/>
          <pc:sldMk cId="3833133557" sldId="280"/>
        </pc:sldMkLst>
      </pc:sldChg>
      <pc:sldChg chg="modSp add mod">
        <pc:chgData name="Bonnie Webster" userId="4c55c695-e6ea-45d0-800e-ef9e8e09fbda" providerId="ADAL" clId="{9337AEB2-6411-4EFD-8309-61DB83F4F676}" dt="2024-04-08T15:34:48.149" v="360" actId="20577"/>
        <pc:sldMkLst>
          <pc:docMk/>
          <pc:sldMk cId="348652328" sldId="285"/>
        </pc:sldMkLst>
        <pc:spChg chg="mod">
          <ac:chgData name="Bonnie Webster" userId="4c55c695-e6ea-45d0-800e-ef9e8e09fbda" providerId="ADAL" clId="{9337AEB2-6411-4EFD-8309-61DB83F4F676}" dt="2024-04-08T15:34:48.149" v="360" actId="20577"/>
          <ac:spMkLst>
            <pc:docMk/>
            <pc:sldMk cId="348652328" sldId="285"/>
            <ac:spMk id="6" creationId="{AA383048-E54E-87EC-27C7-42852109024C}"/>
          </ac:spMkLst>
        </pc:spChg>
      </pc:sldChg>
      <pc:sldChg chg="modSp add mod">
        <pc:chgData name="Bonnie Webster" userId="4c55c695-e6ea-45d0-800e-ef9e8e09fbda" providerId="ADAL" clId="{9337AEB2-6411-4EFD-8309-61DB83F4F676}" dt="2024-04-08T15:31:03.112" v="184" actId="1076"/>
        <pc:sldMkLst>
          <pc:docMk/>
          <pc:sldMk cId="217866822" sldId="287"/>
        </pc:sldMkLst>
        <pc:spChg chg="mod">
          <ac:chgData name="Bonnie Webster" userId="4c55c695-e6ea-45d0-800e-ef9e8e09fbda" providerId="ADAL" clId="{9337AEB2-6411-4EFD-8309-61DB83F4F676}" dt="2024-04-08T15:31:03.112" v="184" actId="1076"/>
          <ac:spMkLst>
            <pc:docMk/>
            <pc:sldMk cId="217866822" sldId="287"/>
            <ac:spMk id="6" creationId="{AA383048-E54E-87EC-27C7-42852109024C}"/>
          </ac:spMkLst>
        </pc:spChg>
      </pc:sldChg>
      <pc:sldChg chg="addSp delSp modSp add mod">
        <pc:chgData name="Bonnie Webster" userId="4c55c695-e6ea-45d0-800e-ef9e8e09fbda" providerId="ADAL" clId="{9337AEB2-6411-4EFD-8309-61DB83F4F676}" dt="2024-04-08T15:33:38.559" v="300" actId="20577"/>
        <pc:sldMkLst>
          <pc:docMk/>
          <pc:sldMk cId="207044405" sldId="288"/>
        </pc:sldMkLst>
        <pc:spChg chg="mod">
          <ac:chgData name="Bonnie Webster" userId="4c55c695-e6ea-45d0-800e-ef9e8e09fbda" providerId="ADAL" clId="{9337AEB2-6411-4EFD-8309-61DB83F4F676}" dt="2024-04-08T15:33:38.559" v="300" actId="20577"/>
          <ac:spMkLst>
            <pc:docMk/>
            <pc:sldMk cId="207044405" sldId="288"/>
            <ac:spMk id="6" creationId="{AA383048-E54E-87EC-27C7-42852109024C}"/>
          </ac:spMkLst>
        </pc:spChg>
        <pc:picChg chg="del">
          <ac:chgData name="Bonnie Webster" userId="4c55c695-e6ea-45d0-800e-ef9e8e09fbda" providerId="ADAL" clId="{9337AEB2-6411-4EFD-8309-61DB83F4F676}" dt="2024-04-08T15:32:34.829" v="186" actId="478"/>
          <ac:picMkLst>
            <pc:docMk/>
            <pc:sldMk cId="207044405" sldId="288"/>
            <ac:picMk id="5" creationId="{3210F78B-EEE0-F62A-6CE0-9668DE29665B}"/>
          </ac:picMkLst>
        </pc:picChg>
        <pc:picChg chg="add mod">
          <ac:chgData name="Bonnie Webster" userId="4c55c695-e6ea-45d0-800e-ef9e8e09fbda" providerId="ADAL" clId="{9337AEB2-6411-4EFD-8309-61DB83F4F676}" dt="2024-04-08T15:32:45.549" v="188" actId="1076"/>
          <ac:picMkLst>
            <pc:docMk/>
            <pc:sldMk cId="207044405" sldId="288"/>
            <ac:picMk id="7" creationId="{9803B613-7C0D-386A-4EB9-357D4F5973CC}"/>
          </ac:picMkLst>
        </pc:picChg>
      </pc:sldChg>
      <pc:sldChg chg="addSp delSp modSp add del mod">
        <pc:chgData name="Bonnie Webster" userId="4c55c695-e6ea-45d0-800e-ef9e8e09fbda" providerId="ADAL" clId="{9337AEB2-6411-4EFD-8309-61DB83F4F676}" dt="2024-04-08T16:10:13.901" v="1005" actId="47"/>
        <pc:sldMkLst>
          <pc:docMk/>
          <pc:sldMk cId="1760962264" sldId="289"/>
        </pc:sldMkLst>
        <pc:spChg chg="mod">
          <ac:chgData name="Bonnie Webster" userId="4c55c695-e6ea-45d0-800e-ef9e8e09fbda" providerId="ADAL" clId="{9337AEB2-6411-4EFD-8309-61DB83F4F676}" dt="2024-04-08T15:36:42.395" v="401" actId="20577"/>
          <ac:spMkLst>
            <pc:docMk/>
            <pc:sldMk cId="1760962264" sldId="289"/>
            <ac:spMk id="6" creationId="{AA383048-E54E-87EC-27C7-42852109024C}"/>
          </ac:spMkLst>
        </pc:spChg>
        <pc:spChg chg="add del mod">
          <ac:chgData name="Bonnie Webster" userId="4c55c695-e6ea-45d0-800e-ef9e8e09fbda" providerId="ADAL" clId="{9337AEB2-6411-4EFD-8309-61DB83F4F676}" dt="2024-04-08T15:37:30.796" v="403"/>
          <ac:spMkLst>
            <pc:docMk/>
            <pc:sldMk cId="1760962264" sldId="289"/>
            <ac:spMk id="8" creationId="{A37A4B77-AD8B-4C8D-47DD-42A69FD7E031}"/>
          </ac:spMkLst>
        </pc:spChg>
        <pc:picChg chg="add mod">
          <ac:chgData name="Bonnie Webster" userId="4c55c695-e6ea-45d0-800e-ef9e8e09fbda" providerId="ADAL" clId="{9337AEB2-6411-4EFD-8309-61DB83F4F676}" dt="2024-04-08T15:36:28.376" v="364" actId="1076"/>
          <ac:picMkLst>
            <pc:docMk/>
            <pc:sldMk cId="1760962264" sldId="289"/>
            <ac:picMk id="5" creationId="{BA382C69-8186-BAE1-A02C-D9811181DABC}"/>
          </ac:picMkLst>
        </pc:picChg>
        <pc:picChg chg="del">
          <ac:chgData name="Bonnie Webster" userId="4c55c695-e6ea-45d0-800e-ef9e8e09fbda" providerId="ADAL" clId="{9337AEB2-6411-4EFD-8309-61DB83F4F676}" dt="2024-04-08T15:36:20.741" v="362" actId="478"/>
          <ac:picMkLst>
            <pc:docMk/>
            <pc:sldMk cId="1760962264" sldId="289"/>
            <ac:picMk id="7" creationId="{7F46DECF-45AE-18F3-238D-DF21F0B2CED9}"/>
          </ac:picMkLst>
        </pc:picChg>
      </pc:sldChg>
      <pc:sldChg chg="addSp delSp modSp add del mod ord">
        <pc:chgData name="Bonnie Webster" userId="4c55c695-e6ea-45d0-800e-ef9e8e09fbda" providerId="ADAL" clId="{9337AEB2-6411-4EFD-8309-61DB83F4F676}" dt="2024-04-08T16:10:23.460" v="1007" actId="47"/>
        <pc:sldMkLst>
          <pc:docMk/>
          <pc:sldMk cId="1989736323" sldId="290"/>
        </pc:sldMkLst>
        <pc:spChg chg="add mod">
          <ac:chgData name="Bonnie Webster" userId="4c55c695-e6ea-45d0-800e-ef9e8e09fbda" providerId="ADAL" clId="{9337AEB2-6411-4EFD-8309-61DB83F4F676}" dt="2024-04-08T15:38:03.520" v="413" actId="1076"/>
          <ac:spMkLst>
            <pc:docMk/>
            <pc:sldMk cId="1989736323" sldId="290"/>
            <ac:spMk id="5" creationId="{6FFE7438-AB4E-3CF4-5A0E-2ACDA5E85A8A}"/>
          </ac:spMkLst>
        </pc:spChg>
        <pc:spChg chg="mod">
          <ac:chgData name="Bonnie Webster" userId="4c55c695-e6ea-45d0-800e-ef9e8e09fbda" providerId="ADAL" clId="{9337AEB2-6411-4EFD-8309-61DB83F4F676}" dt="2024-04-08T15:40:50.085" v="633" actId="1076"/>
          <ac:spMkLst>
            <pc:docMk/>
            <pc:sldMk cId="1989736323" sldId="290"/>
            <ac:spMk id="6" creationId="{AA383048-E54E-87EC-27C7-42852109024C}"/>
          </ac:spMkLst>
        </pc:spChg>
        <pc:picChg chg="del">
          <ac:chgData name="Bonnie Webster" userId="4c55c695-e6ea-45d0-800e-ef9e8e09fbda" providerId="ADAL" clId="{9337AEB2-6411-4EFD-8309-61DB83F4F676}" dt="2024-04-08T15:37:57.144" v="409" actId="478"/>
          <ac:picMkLst>
            <pc:docMk/>
            <pc:sldMk cId="1989736323" sldId="290"/>
            <ac:picMk id="7" creationId="{7F46DECF-45AE-18F3-238D-DF21F0B2CED9}"/>
          </ac:picMkLst>
        </pc:picChg>
      </pc:sldChg>
      <pc:sldChg chg="modSp add mod">
        <pc:chgData name="Bonnie Webster" userId="4c55c695-e6ea-45d0-800e-ef9e8e09fbda" providerId="ADAL" clId="{9337AEB2-6411-4EFD-8309-61DB83F4F676}" dt="2024-04-08T16:07:26.303" v="729" actId="20577"/>
        <pc:sldMkLst>
          <pc:docMk/>
          <pc:sldMk cId="1098757440" sldId="291"/>
        </pc:sldMkLst>
        <pc:spChg chg="mod">
          <ac:chgData name="Bonnie Webster" userId="4c55c695-e6ea-45d0-800e-ef9e8e09fbda" providerId="ADAL" clId="{9337AEB2-6411-4EFD-8309-61DB83F4F676}" dt="2024-04-08T16:07:26.303" v="729" actId="20577"/>
          <ac:spMkLst>
            <pc:docMk/>
            <pc:sldMk cId="1098757440" sldId="291"/>
            <ac:spMk id="12" creationId="{BA3842AB-5B5B-D6CC-5AA9-D30428433269}"/>
          </ac:spMkLst>
        </pc:spChg>
      </pc:sldChg>
      <pc:sldChg chg="modSp add mod">
        <pc:chgData name="Bonnie Webster" userId="4c55c695-e6ea-45d0-800e-ef9e8e09fbda" providerId="ADAL" clId="{9337AEB2-6411-4EFD-8309-61DB83F4F676}" dt="2024-04-08T16:07:46.136" v="775" actId="20577"/>
        <pc:sldMkLst>
          <pc:docMk/>
          <pc:sldMk cId="2603269012" sldId="292"/>
        </pc:sldMkLst>
        <pc:spChg chg="mod">
          <ac:chgData name="Bonnie Webster" userId="4c55c695-e6ea-45d0-800e-ef9e8e09fbda" providerId="ADAL" clId="{9337AEB2-6411-4EFD-8309-61DB83F4F676}" dt="2024-04-08T16:07:46.136" v="775" actId="20577"/>
          <ac:spMkLst>
            <pc:docMk/>
            <pc:sldMk cId="2603269012" sldId="292"/>
            <ac:spMk id="12" creationId="{BA3842AB-5B5B-D6CC-5AA9-D30428433269}"/>
          </ac:spMkLst>
        </pc:spChg>
      </pc:sldChg>
      <pc:sldChg chg="modSp add mod">
        <pc:chgData name="Bonnie Webster" userId="4c55c695-e6ea-45d0-800e-ef9e8e09fbda" providerId="ADAL" clId="{9337AEB2-6411-4EFD-8309-61DB83F4F676}" dt="2024-04-08T16:08:23.129" v="849" actId="20577"/>
        <pc:sldMkLst>
          <pc:docMk/>
          <pc:sldMk cId="3543289906" sldId="293"/>
        </pc:sldMkLst>
        <pc:spChg chg="mod">
          <ac:chgData name="Bonnie Webster" userId="4c55c695-e6ea-45d0-800e-ef9e8e09fbda" providerId="ADAL" clId="{9337AEB2-6411-4EFD-8309-61DB83F4F676}" dt="2024-04-08T16:08:23.129" v="849" actId="20577"/>
          <ac:spMkLst>
            <pc:docMk/>
            <pc:sldMk cId="3543289906" sldId="293"/>
            <ac:spMk id="12" creationId="{BA3842AB-5B5B-D6CC-5AA9-D30428433269}"/>
          </ac:spMkLst>
        </pc:spChg>
      </pc:sldChg>
      <pc:sldChg chg="modSp add mod">
        <pc:chgData name="Bonnie Webster" userId="4c55c695-e6ea-45d0-800e-ef9e8e09fbda" providerId="ADAL" clId="{9337AEB2-6411-4EFD-8309-61DB83F4F676}" dt="2024-04-08T16:08:50.621" v="884" actId="20577"/>
        <pc:sldMkLst>
          <pc:docMk/>
          <pc:sldMk cId="1575808507" sldId="294"/>
        </pc:sldMkLst>
        <pc:spChg chg="mod">
          <ac:chgData name="Bonnie Webster" userId="4c55c695-e6ea-45d0-800e-ef9e8e09fbda" providerId="ADAL" clId="{9337AEB2-6411-4EFD-8309-61DB83F4F676}" dt="2024-04-08T16:08:50.621" v="884" actId="20577"/>
          <ac:spMkLst>
            <pc:docMk/>
            <pc:sldMk cId="1575808507" sldId="294"/>
            <ac:spMk id="12" creationId="{BA3842AB-5B5B-D6CC-5AA9-D30428433269}"/>
          </ac:spMkLst>
        </pc:spChg>
      </pc:sldChg>
      <pc:sldChg chg="modSp add mod">
        <pc:chgData name="Bonnie Webster" userId="4c55c695-e6ea-45d0-800e-ef9e8e09fbda" providerId="ADAL" clId="{9337AEB2-6411-4EFD-8309-61DB83F4F676}" dt="2024-04-08T16:09:14.631" v="949" actId="20577"/>
        <pc:sldMkLst>
          <pc:docMk/>
          <pc:sldMk cId="3912134111" sldId="295"/>
        </pc:sldMkLst>
        <pc:spChg chg="mod">
          <ac:chgData name="Bonnie Webster" userId="4c55c695-e6ea-45d0-800e-ef9e8e09fbda" providerId="ADAL" clId="{9337AEB2-6411-4EFD-8309-61DB83F4F676}" dt="2024-04-08T16:09:14.631" v="949" actId="20577"/>
          <ac:spMkLst>
            <pc:docMk/>
            <pc:sldMk cId="3912134111" sldId="295"/>
            <ac:spMk id="12" creationId="{BA3842AB-5B5B-D6CC-5AA9-D30428433269}"/>
          </ac:spMkLst>
        </pc:spChg>
      </pc:sldChg>
      <pc:sldChg chg="modSp add mod">
        <pc:chgData name="Bonnie Webster" userId="4c55c695-e6ea-45d0-800e-ef9e8e09fbda" providerId="ADAL" clId="{9337AEB2-6411-4EFD-8309-61DB83F4F676}" dt="2024-04-08T16:09:47.918" v="1002" actId="20577"/>
        <pc:sldMkLst>
          <pc:docMk/>
          <pc:sldMk cId="3629744960" sldId="296"/>
        </pc:sldMkLst>
        <pc:spChg chg="mod">
          <ac:chgData name="Bonnie Webster" userId="4c55c695-e6ea-45d0-800e-ef9e8e09fbda" providerId="ADAL" clId="{9337AEB2-6411-4EFD-8309-61DB83F4F676}" dt="2024-04-08T16:09:47.918" v="1002" actId="20577"/>
          <ac:spMkLst>
            <pc:docMk/>
            <pc:sldMk cId="3629744960" sldId="296"/>
            <ac:spMk id="12" creationId="{BA3842AB-5B5B-D6CC-5AA9-D30428433269}"/>
          </ac:spMkLst>
        </pc:spChg>
      </pc:sldChg>
      <pc:sldChg chg="add del">
        <pc:chgData name="Bonnie Webster" userId="4c55c695-e6ea-45d0-800e-ef9e8e09fbda" providerId="ADAL" clId="{9337AEB2-6411-4EFD-8309-61DB83F4F676}" dt="2024-04-08T16:09:55.241" v="1003" actId="47"/>
        <pc:sldMkLst>
          <pc:docMk/>
          <pc:sldMk cId="55655131" sldId="297"/>
        </pc:sldMkLst>
      </pc:sldChg>
      <pc:sldChg chg="add">
        <pc:chgData name="Bonnie Webster" userId="4c55c695-e6ea-45d0-800e-ef9e8e09fbda" providerId="ADAL" clId="{9337AEB2-6411-4EFD-8309-61DB83F4F676}" dt="2024-04-08T16:10:09.976" v="1004"/>
        <pc:sldMkLst>
          <pc:docMk/>
          <pc:sldMk cId="1102999029" sldId="297"/>
        </pc:sldMkLst>
      </pc:sldChg>
      <pc:sldChg chg="add">
        <pc:chgData name="Bonnie Webster" userId="4c55c695-e6ea-45d0-800e-ef9e8e09fbda" providerId="ADAL" clId="{9337AEB2-6411-4EFD-8309-61DB83F4F676}" dt="2024-04-08T16:10:19.948" v="1006"/>
        <pc:sldMkLst>
          <pc:docMk/>
          <pc:sldMk cId="4112316787" sldId="29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8FCBF3-0B4C-4EBF-B212-DF2778732312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1A8C17-44AD-423C-8C96-3745DA6DBF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852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1A8C17-44AD-423C-8C96-3745DA6DBF0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248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Placeholder slide for movement in classroom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C7164-ABF3-43B5-A40B-1A65ACC7A257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3681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C7164-ABF3-43B5-A40B-1A65ACC7A25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0141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C7164-ABF3-43B5-A40B-1A65ACC7A25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5935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C7164-ABF3-43B5-A40B-1A65ACC7A25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067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C7164-ABF3-43B5-A40B-1A65ACC7A25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361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Placeholder slide for movement in classroom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C7164-ABF3-43B5-A40B-1A65ACC7A25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69201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Placeholder slide for movement in classroom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C7164-ABF3-43B5-A40B-1A65ACC7A25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1142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Placeholder slide for movement in classroom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C7164-ABF3-43B5-A40B-1A65ACC7A25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62232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Placeholder slide for movement in classroom 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3C7164-ABF3-43B5-A40B-1A65ACC7A257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691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292948" y="4426557"/>
            <a:ext cx="7702103" cy="3972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04"/>
              </a:lnSpc>
            </a:pPr>
            <a:endParaRPr dirty="0"/>
          </a:p>
          <a:p>
            <a:pPr algn="ctr">
              <a:lnSpc>
                <a:spcPts val="7704"/>
              </a:lnSpc>
            </a:pPr>
            <a:r>
              <a:rPr lang="en-US" sz="7004" spc="-203">
                <a:solidFill>
                  <a:srgbClr val="000000"/>
                </a:solidFill>
                <a:latin typeface="Mont"/>
              </a:rPr>
              <a:t>Week 2 </a:t>
            </a:r>
            <a:endParaRPr lang="en-US" sz="7004" spc="-203" dirty="0">
              <a:solidFill>
                <a:srgbClr val="000000"/>
              </a:solidFill>
              <a:latin typeface="Mont"/>
            </a:endParaRPr>
          </a:p>
          <a:p>
            <a:pPr algn="ctr">
              <a:lnSpc>
                <a:spcPts val="7704"/>
              </a:lnSpc>
            </a:pPr>
            <a:r>
              <a:rPr lang="en-US" sz="7004" spc="-203" dirty="0">
                <a:solidFill>
                  <a:srgbClr val="000000"/>
                </a:solidFill>
                <a:latin typeface="Mont"/>
              </a:rPr>
              <a:t>Gender Stereotypes</a:t>
            </a:r>
          </a:p>
        </p:txBody>
      </p:sp>
      <p:sp>
        <p:nvSpPr>
          <p:cNvPr id="3" name="Freeform 3"/>
          <p:cNvSpPr/>
          <p:nvPr/>
        </p:nvSpPr>
        <p:spPr>
          <a:xfrm>
            <a:off x="801507" y="8898578"/>
            <a:ext cx="2234586" cy="719444"/>
          </a:xfrm>
          <a:custGeom>
            <a:avLst/>
            <a:gdLst/>
            <a:ahLst/>
            <a:cxnLst/>
            <a:rect l="l" t="t" r="r" b="b"/>
            <a:pathLst>
              <a:path w="2234586" h="719444">
                <a:moveTo>
                  <a:pt x="0" y="0"/>
                </a:moveTo>
                <a:lnTo>
                  <a:pt x="2234587" y="0"/>
                </a:lnTo>
                <a:lnTo>
                  <a:pt x="2234587" y="719444"/>
                </a:lnTo>
                <a:lnTo>
                  <a:pt x="0" y="71944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16066712" y="8305776"/>
            <a:ext cx="1785100" cy="1905048"/>
          </a:xfrm>
          <a:custGeom>
            <a:avLst/>
            <a:gdLst/>
            <a:ahLst/>
            <a:cxnLst/>
            <a:rect l="l" t="t" r="r" b="b"/>
            <a:pathLst>
              <a:path w="1785100" h="1905048">
                <a:moveTo>
                  <a:pt x="0" y="0"/>
                </a:moveTo>
                <a:lnTo>
                  <a:pt x="1785101" y="0"/>
                </a:lnTo>
                <a:lnTo>
                  <a:pt x="1785101" y="1905048"/>
                </a:lnTo>
                <a:lnTo>
                  <a:pt x="0" y="190504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5" name="Group 5"/>
          <p:cNvGrpSpPr/>
          <p:nvPr/>
        </p:nvGrpSpPr>
        <p:grpSpPr>
          <a:xfrm>
            <a:off x="6288096" y="3279943"/>
            <a:ext cx="4912849" cy="2674228"/>
            <a:chOff x="0" y="0"/>
            <a:chExt cx="6550465" cy="3565637"/>
          </a:xfrm>
        </p:grpSpPr>
        <p:sp>
          <p:nvSpPr>
            <p:cNvPr id="6" name="TextBox 6"/>
            <p:cNvSpPr txBox="1"/>
            <p:nvPr/>
          </p:nvSpPr>
          <p:spPr>
            <a:xfrm>
              <a:off x="2016272" y="456370"/>
              <a:ext cx="4534193" cy="21861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870"/>
                </a:lnSpc>
              </a:pPr>
              <a:r>
                <a:rPr lang="en-US" sz="8479">
                  <a:solidFill>
                    <a:srgbClr val="000000"/>
                  </a:solidFill>
                  <a:latin typeface="Mont Bold"/>
                </a:rPr>
                <a:t>Steps</a:t>
              </a:r>
            </a:p>
          </p:txBody>
        </p:sp>
        <p:sp>
          <p:nvSpPr>
            <p:cNvPr id="7" name="Freeform 7"/>
            <p:cNvSpPr/>
            <p:nvPr/>
          </p:nvSpPr>
          <p:spPr>
            <a:xfrm rot="1510751">
              <a:off x="366761" y="1282358"/>
              <a:ext cx="1506840" cy="2060635"/>
            </a:xfrm>
            <a:custGeom>
              <a:avLst/>
              <a:gdLst/>
              <a:ahLst/>
              <a:cxnLst/>
              <a:rect l="l" t="t" r="r" b="b"/>
              <a:pathLst>
                <a:path w="1506840" h="2060635">
                  <a:moveTo>
                    <a:pt x="0" y="0"/>
                  </a:moveTo>
                  <a:lnTo>
                    <a:pt x="1506839" y="0"/>
                  </a:lnTo>
                  <a:lnTo>
                    <a:pt x="1506839" y="2060635"/>
                  </a:lnTo>
                  <a:lnTo>
                    <a:pt x="0" y="20606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8"/>
            <p:cNvSpPr/>
            <p:nvPr/>
          </p:nvSpPr>
          <p:spPr>
            <a:xfrm rot="1510751">
              <a:off x="1130568" y="65720"/>
              <a:ext cx="695964" cy="1732908"/>
            </a:xfrm>
            <a:custGeom>
              <a:avLst/>
              <a:gdLst/>
              <a:ahLst/>
              <a:cxnLst/>
              <a:rect l="l" t="t" r="r" b="b"/>
              <a:pathLst>
                <a:path w="695964" h="1732908">
                  <a:moveTo>
                    <a:pt x="0" y="0"/>
                  </a:moveTo>
                  <a:lnTo>
                    <a:pt x="695964" y="0"/>
                  </a:lnTo>
                  <a:lnTo>
                    <a:pt x="695964" y="1732908"/>
                  </a:lnTo>
                  <a:lnTo>
                    <a:pt x="0" y="17329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t="-18911" r="-116511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14387591" y="8366331"/>
            <a:ext cx="3528478" cy="1920669"/>
            <a:chOff x="0" y="0"/>
            <a:chExt cx="4704638" cy="2560892"/>
          </a:xfrm>
        </p:grpSpPr>
        <p:sp>
          <p:nvSpPr>
            <p:cNvPr id="7" name="TextBox 7"/>
            <p:cNvSpPr txBox="1"/>
            <p:nvPr/>
          </p:nvSpPr>
          <p:spPr>
            <a:xfrm>
              <a:off x="1448116" y="329605"/>
              <a:ext cx="3256522" cy="15683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525"/>
                </a:lnSpc>
              </a:pPr>
              <a:r>
                <a:rPr lang="en-US" sz="6089">
                  <a:solidFill>
                    <a:srgbClr val="000000"/>
                  </a:solidFill>
                  <a:latin typeface="Mont Bold"/>
                </a:rPr>
                <a:t>Steps</a:t>
              </a:r>
            </a:p>
          </p:txBody>
        </p:sp>
        <p:sp>
          <p:nvSpPr>
            <p:cNvPr id="8" name="Freeform 8"/>
            <p:cNvSpPr/>
            <p:nvPr/>
          </p:nvSpPr>
          <p:spPr>
            <a:xfrm rot="1510751">
              <a:off x="263413" y="921008"/>
              <a:ext cx="1082234" cy="1479978"/>
            </a:xfrm>
            <a:custGeom>
              <a:avLst/>
              <a:gdLst/>
              <a:ahLst/>
              <a:cxnLst/>
              <a:rect l="l" t="t" r="r" b="b"/>
              <a:pathLst>
                <a:path w="1082234" h="1479978">
                  <a:moveTo>
                    <a:pt x="0" y="0"/>
                  </a:moveTo>
                  <a:lnTo>
                    <a:pt x="1082234" y="0"/>
                  </a:lnTo>
                  <a:lnTo>
                    <a:pt x="1082234" y="1479978"/>
                  </a:lnTo>
                  <a:lnTo>
                    <a:pt x="0" y="14799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/>
            <p:cNvSpPr/>
            <p:nvPr/>
          </p:nvSpPr>
          <p:spPr>
            <a:xfrm rot="1510751">
              <a:off x="811990" y="47201"/>
              <a:ext cx="499851" cy="1244599"/>
            </a:xfrm>
            <a:custGeom>
              <a:avLst/>
              <a:gdLst/>
              <a:ahLst/>
              <a:cxnLst/>
              <a:rect l="l" t="t" r="r" b="b"/>
              <a:pathLst>
                <a:path w="499851" h="1244599">
                  <a:moveTo>
                    <a:pt x="0" y="0"/>
                  </a:moveTo>
                  <a:lnTo>
                    <a:pt x="499852" y="0"/>
                  </a:lnTo>
                  <a:lnTo>
                    <a:pt x="499852" y="1244599"/>
                  </a:lnTo>
                  <a:lnTo>
                    <a:pt x="0" y="12445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t="-18911" r="-116511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11" name="Picture 10" descr="A group of question marks&#10;&#10;Description automatically generated">
            <a:extLst>
              <a:ext uri="{FF2B5EF4-FFF2-40B4-BE49-F238E27FC236}">
                <a16:creationId xmlns:a16="http://schemas.microsoft.com/office/drawing/2014/main" id="{E65E4EF2-DBF2-0DC6-798F-13748DC13F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562100"/>
            <a:ext cx="6359298" cy="417580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A3842AB-5B5B-D6CC-5AA9-D30428433269}"/>
              </a:ext>
            </a:extLst>
          </p:cNvPr>
          <p:cNvSpPr txBox="1"/>
          <p:nvPr/>
        </p:nvSpPr>
        <p:spPr>
          <a:xfrm>
            <a:off x="3699769" y="6717863"/>
            <a:ext cx="1112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Mont Bold" panose="020B0604020202020204" charset="0"/>
              </a:rPr>
              <a:t>Q1 Are males biologically more competitive?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3600" dirty="0">
              <a:latin typeface="Mont Bold" panose="020B060402020202020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14387591" y="8366331"/>
            <a:ext cx="3528478" cy="1920669"/>
            <a:chOff x="0" y="0"/>
            <a:chExt cx="4704638" cy="2560892"/>
          </a:xfrm>
        </p:grpSpPr>
        <p:sp>
          <p:nvSpPr>
            <p:cNvPr id="7" name="TextBox 7"/>
            <p:cNvSpPr txBox="1"/>
            <p:nvPr/>
          </p:nvSpPr>
          <p:spPr>
            <a:xfrm>
              <a:off x="1448116" y="329605"/>
              <a:ext cx="3256522" cy="15683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525"/>
                </a:lnSpc>
              </a:pPr>
              <a:r>
                <a:rPr lang="en-US" sz="6089">
                  <a:solidFill>
                    <a:srgbClr val="000000"/>
                  </a:solidFill>
                  <a:latin typeface="Mont Bold"/>
                </a:rPr>
                <a:t>Steps</a:t>
              </a:r>
            </a:p>
          </p:txBody>
        </p:sp>
        <p:sp>
          <p:nvSpPr>
            <p:cNvPr id="8" name="Freeform 8"/>
            <p:cNvSpPr/>
            <p:nvPr/>
          </p:nvSpPr>
          <p:spPr>
            <a:xfrm rot="1510751">
              <a:off x="263413" y="921008"/>
              <a:ext cx="1082234" cy="1479978"/>
            </a:xfrm>
            <a:custGeom>
              <a:avLst/>
              <a:gdLst/>
              <a:ahLst/>
              <a:cxnLst/>
              <a:rect l="l" t="t" r="r" b="b"/>
              <a:pathLst>
                <a:path w="1082234" h="1479978">
                  <a:moveTo>
                    <a:pt x="0" y="0"/>
                  </a:moveTo>
                  <a:lnTo>
                    <a:pt x="1082234" y="0"/>
                  </a:lnTo>
                  <a:lnTo>
                    <a:pt x="1082234" y="1479978"/>
                  </a:lnTo>
                  <a:lnTo>
                    <a:pt x="0" y="14799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/>
            <p:cNvSpPr/>
            <p:nvPr/>
          </p:nvSpPr>
          <p:spPr>
            <a:xfrm rot="1510751">
              <a:off x="811990" y="47201"/>
              <a:ext cx="499851" cy="1244599"/>
            </a:xfrm>
            <a:custGeom>
              <a:avLst/>
              <a:gdLst/>
              <a:ahLst/>
              <a:cxnLst/>
              <a:rect l="l" t="t" r="r" b="b"/>
              <a:pathLst>
                <a:path w="499851" h="1244599">
                  <a:moveTo>
                    <a:pt x="0" y="0"/>
                  </a:moveTo>
                  <a:lnTo>
                    <a:pt x="499852" y="0"/>
                  </a:lnTo>
                  <a:lnTo>
                    <a:pt x="499852" y="1244599"/>
                  </a:lnTo>
                  <a:lnTo>
                    <a:pt x="0" y="12445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t="-18911" r="-116511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11" name="Picture 10" descr="A group of question marks&#10;&#10;Description automatically generated">
            <a:extLst>
              <a:ext uri="{FF2B5EF4-FFF2-40B4-BE49-F238E27FC236}">
                <a16:creationId xmlns:a16="http://schemas.microsoft.com/office/drawing/2014/main" id="{E65E4EF2-DBF2-0DC6-798F-13748DC13F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562100"/>
            <a:ext cx="6359298" cy="417580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A3842AB-5B5B-D6CC-5AA9-D30428433269}"/>
              </a:ext>
            </a:extLst>
          </p:cNvPr>
          <p:cNvSpPr txBox="1"/>
          <p:nvPr/>
        </p:nvSpPr>
        <p:spPr>
          <a:xfrm>
            <a:off x="3699769" y="6717863"/>
            <a:ext cx="11125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Mont Bold" panose="020B0604020202020204" charset="0"/>
              </a:rPr>
              <a:t>Q2 Are females biologically more emotional than males?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3600" dirty="0">
              <a:latin typeface="Mont Bol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757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14387591" y="8366331"/>
            <a:ext cx="3528478" cy="1920669"/>
            <a:chOff x="0" y="0"/>
            <a:chExt cx="4704638" cy="2560892"/>
          </a:xfrm>
        </p:grpSpPr>
        <p:sp>
          <p:nvSpPr>
            <p:cNvPr id="7" name="TextBox 7"/>
            <p:cNvSpPr txBox="1"/>
            <p:nvPr/>
          </p:nvSpPr>
          <p:spPr>
            <a:xfrm>
              <a:off x="1448116" y="329605"/>
              <a:ext cx="3256522" cy="15683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525"/>
                </a:lnSpc>
              </a:pPr>
              <a:r>
                <a:rPr lang="en-US" sz="6089">
                  <a:solidFill>
                    <a:srgbClr val="000000"/>
                  </a:solidFill>
                  <a:latin typeface="Mont Bold"/>
                </a:rPr>
                <a:t>Steps</a:t>
              </a:r>
            </a:p>
          </p:txBody>
        </p:sp>
        <p:sp>
          <p:nvSpPr>
            <p:cNvPr id="8" name="Freeform 8"/>
            <p:cNvSpPr/>
            <p:nvPr/>
          </p:nvSpPr>
          <p:spPr>
            <a:xfrm rot="1510751">
              <a:off x="263413" y="921008"/>
              <a:ext cx="1082234" cy="1479978"/>
            </a:xfrm>
            <a:custGeom>
              <a:avLst/>
              <a:gdLst/>
              <a:ahLst/>
              <a:cxnLst/>
              <a:rect l="l" t="t" r="r" b="b"/>
              <a:pathLst>
                <a:path w="1082234" h="1479978">
                  <a:moveTo>
                    <a:pt x="0" y="0"/>
                  </a:moveTo>
                  <a:lnTo>
                    <a:pt x="1082234" y="0"/>
                  </a:lnTo>
                  <a:lnTo>
                    <a:pt x="1082234" y="1479978"/>
                  </a:lnTo>
                  <a:lnTo>
                    <a:pt x="0" y="14799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/>
            <p:cNvSpPr/>
            <p:nvPr/>
          </p:nvSpPr>
          <p:spPr>
            <a:xfrm rot="1510751">
              <a:off x="811990" y="47201"/>
              <a:ext cx="499851" cy="1244599"/>
            </a:xfrm>
            <a:custGeom>
              <a:avLst/>
              <a:gdLst/>
              <a:ahLst/>
              <a:cxnLst/>
              <a:rect l="l" t="t" r="r" b="b"/>
              <a:pathLst>
                <a:path w="499851" h="1244599">
                  <a:moveTo>
                    <a:pt x="0" y="0"/>
                  </a:moveTo>
                  <a:lnTo>
                    <a:pt x="499852" y="0"/>
                  </a:lnTo>
                  <a:lnTo>
                    <a:pt x="499852" y="1244599"/>
                  </a:lnTo>
                  <a:lnTo>
                    <a:pt x="0" y="12445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t="-18911" r="-116511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11" name="Picture 10" descr="A group of question marks&#10;&#10;Description automatically generated">
            <a:extLst>
              <a:ext uri="{FF2B5EF4-FFF2-40B4-BE49-F238E27FC236}">
                <a16:creationId xmlns:a16="http://schemas.microsoft.com/office/drawing/2014/main" id="{E65E4EF2-DBF2-0DC6-798F-13748DC13F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562100"/>
            <a:ext cx="6359298" cy="417580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A3842AB-5B5B-D6CC-5AA9-D30428433269}"/>
              </a:ext>
            </a:extLst>
          </p:cNvPr>
          <p:cNvSpPr txBox="1"/>
          <p:nvPr/>
        </p:nvSpPr>
        <p:spPr>
          <a:xfrm>
            <a:off x="3699769" y="6717863"/>
            <a:ext cx="11125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Mont Bold" panose="020B0604020202020204" charset="0"/>
              </a:rPr>
              <a:t>Q3 Are males biologically more prone to be aggressive than females?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3600" dirty="0">
              <a:latin typeface="Mont Bol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269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14387591" y="8366331"/>
            <a:ext cx="3528478" cy="1920669"/>
            <a:chOff x="0" y="0"/>
            <a:chExt cx="4704638" cy="2560892"/>
          </a:xfrm>
        </p:grpSpPr>
        <p:sp>
          <p:nvSpPr>
            <p:cNvPr id="7" name="TextBox 7"/>
            <p:cNvSpPr txBox="1"/>
            <p:nvPr/>
          </p:nvSpPr>
          <p:spPr>
            <a:xfrm>
              <a:off x="1448116" y="329605"/>
              <a:ext cx="3256522" cy="15683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525"/>
                </a:lnSpc>
              </a:pPr>
              <a:r>
                <a:rPr lang="en-US" sz="6089">
                  <a:solidFill>
                    <a:srgbClr val="000000"/>
                  </a:solidFill>
                  <a:latin typeface="Mont Bold"/>
                </a:rPr>
                <a:t>Steps</a:t>
              </a:r>
            </a:p>
          </p:txBody>
        </p:sp>
        <p:sp>
          <p:nvSpPr>
            <p:cNvPr id="8" name="Freeform 8"/>
            <p:cNvSpPr/>
            <p:nvPr/>
          </p:nvSpPr>
          <p:spPr>
            <a:xfrm rot="1510751">
              <a:off x="263413" y="921008"/>
              <a:ext cx="1082234" cy="1479978"/>
            </a:xfrm>
            <a:custGeom>
              <a:avLst/>
              <a:gdLst/>
              <a:ahLst/>
              <a:cxnLst/>
              <a:rect l="l" t="t" r="r" b="b"/>
              <a:pathLst>
                <a:path w="1082234" h="1479978">
                  <a:moveTo>
                    <a:pt x="0" y="0"/>
                  </a:moveTo>
                  <a:lnTo>
                    <a:pt x="1082234" y="0"/>
                  </a:lnTo>
                  <a:lnTo>
                    <a:pt x="1082234" y="1479978"/>
                  </a:lnTo>
                  <a:lnTo>
                    <a:pt x="0" y="14799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/>
            <p:cNvSpPr/>
            <p:nvPr/>
          </p:nvSpPr>
          <p:spPr>
            <a:xfrm rot="1510751">
              <a:off x="811990" y="47201"/>
              <a:ext cx="499851" cy="1244599"/>
            </a:xfrm>
            <a:custGeom>
              <a:avLst/>
              <a:gdLst/>
              <a:ahLst/>
              <a:cxnLst/>
              <a:rect l="l" t="t" r="r" b="b"/>
              <a:pathLst>
                <a:path w="499851" h="1244599">
                  <a:moveTo>
                    <a:pt x="0" y="0"/>
                  </a:moveTo>
                  <a:lnTo>
                    <a:pt x="499852" y="0"/>
                  </a:lnTo>
                  <a:lnTo>
                    <a:pt x="499852" y="1244599"/>
                  </a:lnTo>
                  <a:lnTo>
                    <a:pt x="0" y="12445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t="-18911" r="-116511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11" name="Picture 10" descr="A group of question marks&#10;&#10;Description automatically generated">
            <a:extLst>
              <a:ext uri="{FF2B5EF4-FFF2-40B4-BE49-F238E27FC236}">
                <a16:creationId xmlns:a16="http://schemas.microsoft.com/office/drawing/2014/main" id="{E65E4EF2-DBF2-0DC6-798F-13748DC13F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562100"/>
            <a:ext cx="6359298" cy="417580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A3842AB-5B5B-D6CC-5AA9-D30428433269}"/>
              </a:ext>
            </a:extLst>
          </p:cNvPr>
          <p:cNvSpPr txBox="1"/>
          <p:nvPr/>
        </p:nvSpPr>
        <p:spPr>
          <a:xfrm>
            <a:off x="3699769" y="6717863"/>
            <a:ext cx="1112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Mont Bold" panose="020B0604020202020204" charset="0"/>
              </a:rPr>
              <a:t>Q4 Are female brains designed to be more chatty/talkative than males?</a:t>
            </a:r>
          </a:p>
        </p:txBody>
      </p:sp>
    </p:spTree>
    <p:extLst>
      <p:ext uri="{BB962C8B-B14F-4D97-AF65-F5344CB8AC3E}">
        <p14:creationId xmlns:p14="http://schemas.microsoft.com/office/powerpoint/2010/main" val="3543289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14387591" y="8366331"/>
            <a:ext cx="3528478" cy="1920669"/>
            <a:chOff x="0" y="0"/>
            <a:chExt cx="4704638" cy="2560892"/>
          </a:xfrm>
        </p:grpSpPr>
        <p:sp>
          <p:nvSpPr>
            <p:cNvPr id="7" name="TextBox 7"/>
            <p:cNvSpPr txBox="1"/>
            <p:nvPr/>
          </p:nvSpPr>
          <p:spPr>
            <a:xfrm>
              <a:off x="1448116" y="329605"/>
              <a:ext cx="3256522" cy="15683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525"/>
                </a:lnSpc>
              </a:pPr>
              <a:r>
                <a:rPr lang="en-US" sz="6089">
                  <a:solidFill>
                    <a:srgbClr val="000000"/>
                  </a:solidFill>
                  <a:latin typeface="Mont Bold"/>
                </a:rPr>
                <a:t>Steps</a:t>
              </a:r>
            </a:p>
          </p:txBody>
        </p:sp>
        <p:sp>
          <p:nvSpPr>
            <p:cNvPr id="8" name="Freeform 8"/>
            <p:cNvSpPr/>
            <p:nvPr/>
          </p:nvSpPr>
          <p:spPr>
            <a:xfrm rot="1510751">
              <a:off x="263413" y="921008"/>
              <a:ext cx="1082234" cy="1479978"/>
            </a:xfrm>
            <a:custGeom>
              <a:avLst/>
              <a:gdLst/>
              <a:ahLst/>
              <a:cxnLst/>
              <a:rect l="l" t="t" r="r" b="b"/>
              <a:pathLst>
                <a:path w="1082234" h="1479978">
                  <a:moveTo>
                    <a:pt x="0" y="0"/>
                  </a:moveTo>
                  <a:lnTo>
                    <a:pt x="1082234" y="0"/>
                  </a:lnTo>
                  <a:lnTo>
                    <a:pt x="1082234" y="1479978"/>
                  </a:lnTo>
                  <a:lnTo>
                    <a:pt x="0" y="14799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/>
            <p:cNvSpPr/>
            <p:nvPr/>
          </p:nvSpPr>
          <p:spPr>
            <a:xfrm rot="1510751">
              <a:off x="811990" y="47201"/>
              <a:ext cx="499851" cy="1244599"/>
            </a:xfrm>
            <a:custGeom>
              <a:avLst/>
              <a:gdLst/>
              <a:ahLst/>
              <a:cxnLst/>
              <a:rect l="l" t="t" r="r" b="b"/>
              <a:pathLst>
                <a:path w="499851" h="1244599">
                  <a:moveTo>
                    <a:pt x="0" y="0"/>
                  </a:moveTo>
                  <a:lnTo>
                    <a:pt x="499852" y="0"/>
                  </a:lnTo>
                  <a:lnTo>
                    <a:pt x="499852" y="1244599"/>
                  </a:lnTo>
                  <a:lnTo>
                    <a:pt x="0" y="12445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t="-18911" r="-116511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11" name="Picture 10" descr="A group of question marks&#10;&#10;Description automatically generated">
            <a:extLst>
              <a:ext uri="{FF2B5EF4-FFF2-40B4-BE49-F238E27FC236}">
                <a16:creationId xmlns:a16="http://schemas.microsoft.com/office/drawing/2014/main" id="{E65E4EF2-DBF2-0DC6-798F-13748DC13F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562100"/>
            <a:ext cx="6359298" cy="417580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A3842AB-5B5B-D6CC-5AA9-D30428433269}"/>
              </a:ext>
            </a:extLst>
          </p:cNvPr>
          <p:cNvSpPr txBox="1"/>
          <p:nvPr/>
        </p:nvSpPr>
        <p:spPr>
          <a:xfrm>
            <a:off x="3699769" y="6717863"/>
            <a:ext cx="1112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Mont Bold" panose="020B0604020202020204" charset="0"/>
              </a:rPr>
              <a:t>Q5 Are males better at </a:t>
            </a:r>
            <a:r>
              <a:rPr lang="en-US" sz="3600" dirty="0" err="1">
                <a:latin typeface="Mont Bold" panose="020B0604020202020204" charset="0"/>
              </a:rPr>
              <a:t>maths</a:t>
            </a:r>
            <a:r>
              <a:rPr lang="en-US" sz="3600" dirty="0">
                <a:latin typeface="Mont Bold" panose="020B0604020202020204" charset="0"/>
              </a:rPr>
              <a:t> than females?</a:t>
            </a:r>
          </a:p>
        </p:txBody>
      </p:sp>
    </p:spTree>
    <p:extLst>
      <p:ext uri="{BB962C8B-B14F-4D97-AF65-F5344CB8AC3E}">
        <p14:creationId xmlns:p14="http://schemas.microsoft.com/office/powerpoint/2010/main" val="1575808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14387591" y="8366331"/>
            <a:ext cx="3528478" cy="1920669"/>
            <a:chOff x="0" y="0"/>
            <a:chExt cx="4704638" cy="2560892"/>
          </a:xfrm>
        </p:grpSpPr>
        <p:sp>
          <p:nvSpPr>
            <p:cNvPr id="7" name="TextBox 7"/>
            <p:cNvSpPr txBox="1"/>
            <p:nvPr/>
          </p:nvSpPr>
          <p:spPr>
            <a:xfrm>
              <a:off x="1448116" y="329605"/>
              <a:ext cx="3256522" cy="15683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525"/>
                </a:lnSpc>
              </a:pPr>
              <a:r>
                <a:rPr lang="en-US" sz="6089">
                  <a:solidFill>
                    <a:srgbClr val="000000"/>
                  </a:solidFill>
                  <a:latin typeface="Mont Bold"/>
                </a:rPr>
                <a:t>Steps</a:t>
              </a:r>
            </a:p>
          </p:txBody>
        </p:sp>
        <p:sp>
          <p:nvSpPr>
            <p:cNvPr id="8" name="Freeform 8"/>
            <p:cNvSpPr/>
            <p:nvPr/>
          </p:nvSpPr>
          <p:spPr>
            <a:xfrm rot="1510751">
              <a:off x="263413" y="921008"/>
              <a:ext cx="1082234" cy="1479978"/>
            </a:xfrm>
            <a:custGeom>
              <a:avLst/>
              <a:gdLst/>
              <a:ahLst/>
              <a:cxnLst/>
              <a:rect l="l" t="t" r="r" b="b"/>
              <a:pathLst>
                <a:path w="1082234" h="1479978">
                  <a:moveTo>
                    <a:pt x="0" y="0"/>
                  </a:moveTo>
                  <a:lnTo>
                    <a:pt x="1082234" y="0"/>
                  </a:lnTo>
                  <a:lnTo>
                    <a:pt x="1082234" y="1479978"/>
                  </a:lnTo>
                  <a:lnTo>
                    <a:pt x="0" y="14799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/>
            <p:cNvSpPr/>
            <p:nvPr/>
          </p:nvSpPr>
          <p:spPr>
            <a:xfrm rot="1510751">
              <a:off x="811990" y="47201"/>
              <a:ext cx="499851" cy="1244599"/>
            </a:xfrm>
            <a:custGeom>
              <a:avLst/>
              <a:gdLst/>
              <a:ahLst/>
              <a:cxnLst/>
              <a:rect l="l" t="t" r="r" b="b"/>
              <a:pathLst>
                <a:path w="499851" h="1244599">
                  <a:moveTo>
                    <a:pt x="0" y="0"/>
                  </a:moveTo>
                  <a:lnTo>
                    <a:pt x="499852" y="0"/>
                  </a:lnTo>
                  <a:lnTo>
                    <a:pt x="499852" y="1244599"/>
                  </a:lnTo>
                  <a:lnTo>
                    <a:pt x="0" y="12445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t="-18911" r="-116511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11" name="Picture 10" descr="A group of question marks&#10;&#10;Description automatically generated">
            <a:extLst>
              <a:ext uri="{FF2B5EF4-FFF2-40B4-BE49-F238E27FC236}">
                <a16:creationId xmlns:a16="http://schemas.microsoft.com/office/drawing/2014/main" id="{E65E4EF2-DBF2-0DC6-798F-13748DC13F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562100"/>
            <a:ext cx="6359298" cy="417580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A3842AB-5B5B-D6CC-5AA9-D30428433269}"/>
              </a:ext>
            </a:extLst>
          </p:cNvPr>
          <p:cNvSpPr txBox="1"/>
          <p:nvPr/>
        </p:nvSpPr>
        <p:spPr>
          <a:xfrm>
            <a:off x="3699769" y="6717863"/>
            <a:ext cx="11125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Mont Bold" panose="020B0604020202020204" charset="0"/>
              </a:rPr>
              <a:t>Q6 Gender stereotypes don’t impact career choices?</a:t>
            </a: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3600" dirty="0">
              <a:latin typeface="Mont Bol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1341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14387591" y="8366331"/>
            <a:ext cx="3528478" cy="1920669"/>
            <a:chOff x="0" y="0"/>
            <a:chExt cx="4704638" cy="2560892"/>
          </a:xfrm>
        </p:grpSpPr>
        <p:sp>
          <p:nvSpPr>
            <p:cNvPr id="7" name="TextBox 7"/>
            <p:cNvSpPr txBox="1"/>
            <p:nvPr/>
          </p:nvSpPr>
          <p:spPr>
            <a:xfrm>
              <a:off x="1448116" y="329605"/>
              <a:ext cx="3256522" cy="15683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525"/>
                </a:lnSpc>
              </a:pPr>
              <a:r>
                <a:rPr lang="en-US" sz="6089">
                  <a:solidFill>
                    <a:srgbClr val="000000"/>
                  </a:solidFill>
                  <a:latin typeface="Mont Bold"/>
                </a:rPr>
                <a:t>Steps</a:t>
              </a:r>
            </a:p>
          </p:txBody>
        </p:sp>
        <p:sp>
          <p:nvSpPr>
            <p:cNvPr id="8" name="Freeform 8"/>
            <p:cNvSpPr/>
            <p:nvPr/>
          </p:nvSpPr>
          <p:spPr>
            <a:xfrm rot="1510751">
              <a:off x="263413" y="921008"/>
              <a:ext cx="1082234" cy="1479978"/>
            </a:xfrm>
            <a:custGeom>
              <a:avLst/>
              <a:gdLst/>
              <a:ahLst/>
              <a:cxnLst/>
              <a:rect l="l" t="t" r="r" b="b"/>
              <a:pathLst>
                <a:path w="1082234" h="1479978">
                  <a:moveTo>
                    <a:pt x="0" y="0"/>
                  </a:moveTo>
                  <a:lnTo>
                    <a:pt x="1082234" y="0"/>
                  </a:lnTo>
                  <a:lnTo>
                    <a:pt x="1082234" y="1479978"/>
                  </a:lnTo>
                  <a:lnTo>
                    <a:pt x="0" y="14799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/>
            <p:cNvSpPr/>
            <p:nvPr/>
          </p:nvSpPr>
          <p:spPr>
            <a:xfrm rot="1510751">
              <a:off x="811990" y="47201"/>
              <a:ext cx="499851" cy="1244599"/>
            </a:xfrm>
            <a:custGeom>
              <a:avLst/>
              <a:gdLst/>
              <a:ahLst/>
              <a:cxnLst/>
              <a:rect l="l" t="t" r="r" b="b"/>
              <a:pathLst>
                <a:path w="499851" h="1244599">
                  <a:moveTo>
                    <a:pt x="0" y="0"/>
                  </a:moveTo>
                  <a:lnTo>
                    <a:pt x="499852" y="0"/>
                  </a:lnTo>
                  <a:lnTo>
                    <a:pt x="499852" y="1244599"/>
                  </a:lnTo>
                  <a:lnTo>
                    <a:pt x="0" y="12445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t="-18911" r="-116511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11" name="Picture 10" descr="A group of question marks&#10;&#10;Description automatically generated">
            <a:extLst>
              <a:ext uri="{FF2B5EF4-FFF2-40B4-BE49-F238E27FC236}">
                <a16:creationId xmlns:a16="http://schemas.microsoft.com/office/drawing/2014/main" id="{E65E4EF2-DBF2-0DC6-798F-13748DC13F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562100"/>
            <a:ext cx="6359298" cy="417580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A3842AB-5B5B-D6CC-5AA9-D30428433269}"/>
              </a:ext>
            </a:extLst>
          </p:cNvPr>
          <p:cNvSpPr txBox="1"/>
          <p:nvPr/>
        </p:nvSpPr>
        <p:spPr>
          <a:xfrm>
            <a:off x="3699769" y="6717863"/>
            <a:ext cx="1112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Mont Bold" panose="020B0604020202020204" charset="0"/>
              </a:rPr>
              <a:t>Q7 Only males can act in a misogynistic way?</a:t>
            </a:r>
          </a:p>
        </p:txBody>
      </p:sp>
    </p:spTree>
    <p:extLst>
      <p:ext uri="{BB962C8B-B14F-4D97-AF65-F5344CB8AC3E}">
        <p14:creationId xmlns:p14="http://schemas.microsoft.com/office/powerpoint/2010/main" val="36297449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32ED3C-A92D-F80B-524E-A976549495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993"/>
          <a:stretch/>
        </p:blipFill>
        <p:spPr>
          <a:xfrm>
            <a:off x="-65631" y="-40777"/>
            <a:ext cx="18439938" cy="1032777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C0F231B-5F26-5B8F-10F1-44FDD28FA07B}"/>
              </a:ext>
            </a:extLst>
          </p:cNvPr>
          <p:cNvSpPr/>
          <p:nvPr/>
        </p:nvSpPr>
        <p:spPr>
          <a:xfrm>
            <a:off x="462979" y="361012"/>
            <a:ext cx="17362042" cy="9524198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ACEB53-C57E-8FBA-9FCF-4DCDBEFEA5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586" b="24768"/>
          <a:stretch/>
        </p:blipFill>
        <p:spPr>
          <a:xfrm>
            <a:off x="15076616" y="8275520"/>
            <a:ext cx="2527561" cy="14823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383048-E54E-87EC-27C7-42852109024C}"/>
              </a:ext>
            </a:extLst>
          </p:cNvPr>
          <p:cNvSpPr txBox="1"/>
          <p:nvPr/>
        </p:nvSpPr>
        <p:spPr>
          <a:xfrm>
            <a:off x="7126224" y="2881342"/>
            <a:ext cx="11125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latin typeface="Mont Bold" panose="020B0604020202020204" charset="0"/>
            </a:endParaRPr>
          </a:p>
          <a:p>
            <a:r>
              <a:rPr lang="en-US" sz="3600" dirty="0">
                <a:latin typeface="Mont Bold" panose="020B0604020202020204" charset="0"/>
              </a:rPr>
              <a:t>Activity 2</a:t>
            </a:r>
          </a:p>
          <a:p>
            <a:endParaRPr lang="en-US" sz="3600" dirty="0">
              <a:latin typeface="Mont Bold" panose="020B0604020202020204" charset="0"/>
            </a:endParaRPr>
          </a:p>
          <a:p>
            <a:endParaRPr lang="en-US" sz="3600" dirty="0">
              <a:latin typeface="Mont Bold" panose="020B0604020202020204" charset="0"/>
            </a:endParaRPr>
          </a:p>
          <a:p>
            <a:endParaRPr lang="en-US" sz="3600" dirty="0">
              <a:latin typeface="Mont Bold" panose="020B0604020202020204" charset="0"/>
            </a:endParaRPr>
          </a:p>
          <a:p>
            <a:r>
              <a:rPr lang="en-US" sz="3600" dirty="0">
                <a:latin typeface="Mont Bold" panose="020B0604020202020204" charset="0"/>
              </a:rPr>
              <a:t>Gender Stereotypes Role Play</a:t>
            </a:r>
          </a:p>
        </p:txBody>
      </p:sp>
      <p:pic>
        <p:nvPicPr>
          <p:cNvPr id="5" name="Picture 4" descr="A black and white circular design with hands&#10;&#10;Description automatically generated">
            <a:extLst>
              <a:ext uri="{FF2B5EF4-FFF2-40B4-BE49-F238E27FC236}">
                <a16:creationId xmlns:a16="http://schemas.microsoft.com/office/drawing/2014/main" id="{BA382C69-8186-BAE1-A02C-D9811181DA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359" y="3087199"/>
            <a:ext cx="4984865" cy="451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9990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32ED3C-A92D-F80B-524E-A976549495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993"/>
          <a:stretch/>
        </p:blipFill>
        <p:spPr>
          <a:xfrm>
            <a:off x="-65631" y="-40777"/>
            <a:ext cx="18439938" cy="1032777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C0F231B-5F26-5B8F-10F1-44FDD28FA07B}"/>
              </a:ext>
            </a:extLst>
          </p:cNvPr>
          <p:cNvSpPr/>
          <p:nvPr/>
        </p:nvSpPr>
        <p:spPr>
          <a:xfrm>
            <a:off x="462979" y="361012"/>
            <a:ext cx="17362042" cy="9524198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ACEB53-C57E-8FBA-9FCF-4DCDBEFEA5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586" b="24768"/>
          <a:stretch/>
        </p:blipFill>
        <p:spPr>
          <a:xfrm>
            <a:off x="15076616" y="8275520"/>
            <a:ext cx="2527561" cy="14823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383048-E54E-87EC-27C7-42852109024C}"/>
              </a:ext>
            </a:extLst>
          </p:cNvPr>
          <p:cNvSpPr txBox="1"/>
          <p:nvPr/>
        </p:nvSpPr>
        <p:spPr>
          <a:xfrm>
            <a:off x="5943600" y="2442314"/>
            <a:ext cx="11125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Mont Bold" panose="020B0604020202020204" charset="0"/>
              </a:rPr>
              <a:t>Think about these questions</a:t>
            </a:r>
          </a:p>
          <a:p>
            <a:endParaRPr lang="en-US" sz="3600" dirty="0">
              <a:latin typeface="Mont Bold" panose="020B0604020202020204" charset="0"/>
            </a:endParaRPr>
          </a:p>
          <a:p>
            <a:endParaRPr lang="en-US" sz="3600" dirty="0">
              <a:latin typeface="Mont Bold" panose="020B0604020202020204" charset="0"/>
            </a:endParaRPr>
          </a:p>
          <a:p>
            <a:r>
              <a:rPr lang="en-US" sz="3600" dirty="0">
                <a:latin typeface="Mont Bold" panose="020B0604020202020204" charset="0"/>
              </a:rPr>
              <a:t>How did the characters actions make you feel?</a:t>
            </a:r>
          </a:p>
          <a:p>
            <a:endParaRPr lang="en-US" sz="3600" dirty="0">
              <a:latin typeface="Mont Bold" panose="020B0604020202020204" charset="0"/>
            </a:endParaRPr>
          </a:p>
          <a:p>
            <a:endParaRPr lang="en-US" sz="3600" dirty="0">
              <a:latin typeface="Mont Bold" panose="020B0604020202020204" charset="0"/>
            </a:endParaRPr>
          </a:p>
          <a:p>
            <a:r>
              <a:rPr lang="en-US" sz="3600" dirty="0">
                <a:effectLst/>
                <a:latin typeface="Mont Bold" panose="020B0604020202020204" charset="0"/>
                <a:ea typeface="Aptos" panose="020B0004020202020204" pitchFamily="34" charset="0"/>
              </a:rPr>
              <a:t>Could the characters have done anything differently to challenge gender stereotypes or promote equality?</a:t>
            </a:r>
            <a:endParaRPr lang="en-US" sz="3600" dirty="0">
              <a:latin typeface="Mont Bold" panose="020B0604020202020204" charset="0"/>
            </a:endParaRPr>
          </a:p>
        </p:txBody>
      </p:sp>
      <p:sp>
        <p:nvSpPr>
          <p:cNvPr id="5" name="Freeform 95">
            <a:extLst>
              <a:ext uri="{FF2B5EF4-FFF2-40B4-BE49-F238E27FC236}">
                <a16:creationId xmlns:a16="http://schemas.microsoft.com/office/drawing/2014/main" id="{6FFE7438-AB4E-3CF4-5A0E-2ACDA5E85A8A}"/>
              </a:ext>
            </a:extLst>
          </p:cNvPr>
          <p:cNvSpPr/>
          <p:nvPr/>
        </p:nvSpPr>
        <p:spPr>
          <a:xfrm>
            <a:off x="3505200" y="3869095"/>
            <a:ext cx="1981200" cy="2548809"/>
          </a:xfrm>
          <a:custGeom>
            <a:avLst/>
            <a:gdLst/>
            <a:ahLst/>
            <a:cxnLst/>
            <a:rect l="l" t="t" r="r" b="b"/>
            <a:pathLst>
              <a:path w="1549949" h="2387759">
                <a:moveTo>
                  <a:pt x="0" y="0"/>
                </a:moveTo>
                <a:lnTo>
                  <a:pt x="1549948" y="0"/>
                </a:lnTo>
                <a:lnTo>
                  <a:pt x="1549948" y="2387759"/>
                </a:lnTo>
                <a:lnTo>
                  <a:pt x="0" y="238775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3167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356824"/>
            <a:ext cx="9144000" cy="914400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 w="12382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9753600" y="2768170"/>
            <a:ext cx="6490371" cy="4750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461"/>
              </a:lnSpc>
            </a:pPr>
            <a:r>
              <a:rPr lang="en-US" sz="8900" dirty="0">
                <a:solidFill>
                  <a:srgbClr val="000000"/>
                </a:solidFill>
                <a:latin typeface="Mont Bold"/>
              </a:rPr>
              <a:t>Next  week</a:t>
            </a:r>
          </a:p>
          <a:p>
            <a:pPr algn="ctr">
              <a:lnSpc>
                <a:spcPts val="12461"/>
              </a:lnSpc>
            </a:pPr>
            <a:endParaRPr lang="en-US" sz="8900" dirty="0">
              <a:solidFill>
                <a:srgbClr val="000000"/>
              </a:solidFill>
              <a:latin typeface="Mont Bold"/>
            </a:endParaRPr>
          </a:p>
          <a:p>
            <a:pPr algn="ctr">
              <a:lnSpc>
                <a:spcPts val="12461"/>
              </a:lnSpc>
            </a:pPr>
            <a:r>
              <a:rPr lang="en-US" sz="8900" dirty="0">
                <a:solidFill>
                  <a:srgbClr val="000000"/>
                </a:solidFill>
                <a:latin typeface="Mont Bold"/>
              </a:rPr>
              <a:t>The media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9590050-07CD-E934-D715-5DAA1F65A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37"/>
            <a:ext cx="18288000" cy="10247326"/>
          </a:xfrm>
          <a:prstGeom prst="rect">
            <a:avLst/>
          </a:prstGeom>
        </p:spPr>
      </p:pic>
      <p:grpSp>
        <p:nvGrpSpPr>
          <p:cNvPr id="11" name="Group 6">
            <a:extLst>
              <a:ext uri="{FF2B5EF4-FFF2-40B4-BE49-F238E27FC236}">
                <a16:creationId xmlns:a16="http://schemas.microsoft.com/office/drawing/2014/main" id="{6F6493F9-BC22-FAD1-752C-87E0B972C4B1}"/>
              </a:ext>
            </a:extLst>
          </p:cNvPr>
          <p:cNvGrpSpPr/>
          <p:nvPr/>
        </p:nvGrpSpPr>
        <p:grpSpPr>
          <a:xfrm>
            <a:off x="14493605" y="8050305"/>
            <a:ext cx="3057176" cy="1512741"/>
            <a:chOff x="263413" y="47201"/>
            <a:chExt cx="4441225" cy="2353785"/>
          </a:xfrm>
        </p:grpSpPr>
        <p:sp>
          <p:nvSpPr>
            <p:cNvPr id="12" name="TextBox 7">
              <a:extLst>
                <a:ext uri="{FF2B5EF4-FFF2-40B4-BE49-F238E27FC236}">
                  <a16:creationId xmlns:a16="http://schemas.microsoft.com/office/drawing/2014/main" id="{A961E912-3983-86CF-72C3-AC40DEC7C7BB}"/>
                </a:ext>
              </a:extLst>
            </p:cNvPr>
            <p:cNvSpPr txBox="1"/>
            <p:nvPr/>
          </p:nvSpPr>
          <p:spPr>
            <a:xfrm>
              <a:off x="1448116" y="329606"/>
              <a:ext cx="3256522" cy="15953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525"/>
                </a:lnSpc>
              </a:pPr>
              <a:r>
                <a:rPr lang="en-US" sz="5400" dirty="0">
                  <a:solidFill>
                    <a:srgbClr val="000000"/>
                  </a:solidFill>
                  <a:latin typeface="Mont Bold"/>
                </a:rPr>
                <a:t>Steps</a:t>
              </a:r>
              <a:endParaRPr lang="en-US" sz="6089" dirty="0">
                <a:solidFill>
                  <a:srgbClr val="000000"/>
                </a:solidFill>
                <a:latin typeface="Mont Bold"/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5C6B3890-F1E3-9602-618C-9E9838959E23}"/>
                </a:ext>
              </a:extLst>
            </p:cNvPr>
            <p:cNvSpPr/>
            <p:nvPr/>
          </p:nvSpPr>
          <p:spPr>
            <a:xfrm rot="1510751">
              <a:off x="263413" y="921008"/>
              <a:ext cx="1082234" cy="1479978"/>
            </a:xfrm>
            <a:custGeom>
              <a:avLst/>
              <a:gdLst/>
              <a:ahLst/>
              <a:cxnLst/>
              <a:rect l="l" t="t" r="r" b="b"/>
              <a:pathLst>
                <a:path w="1082234" h="1479978">
                  <a:moveTo>
                    <a:pt x="0" y="0"/>
                  </a:moveTo>
                  <a:lnTo>
                    <a:pt x="1082234" y="0"/>
                  </a:lnTo>
                  <a:lnTo>
                    <a:pt x="1082234" y="1479978"/>
                  </a:lnTo>
                  <a:lnTo>
                    <a:pt x="0" y="14799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30359F49-FADC-D2F6-020B-831ED7712BA8}"/>
                </a:ext>
              </a:extLst>
            </p:cNvPr>
            <p:cNvSpPr/>
            <p:nvPr/>
          </p:nvSpPr>
          <p:spPr>
            <a:xfrm rot="1510751">
              <a:off x="811990" y="47201"/>
              <a:ext cx="499851" cy="1244599"/>
            </a:xfrm>
            <a:custGeom>
              <a:avLst/>
              <a:gdLst/>
              <a:ahLst/>
              <a:cxnLst/>
              <a:rect l="l" t="t" r="r" b="b"/>
              <a:pathLst>
                <a:path w="499851" h="1244599">
                  <a:moveTo>
                    <a:pt x="0" y="0"/>
                  </a:moveTo>
                  <a:lnTo>
                    <a:pt x="499852" y="0"/>
                  </a:lnTo>
                  <a:lnTo>
                    <a:pt x="499852" y="1244599"/>
                  </a:lnTo>
                  <a:lnTo>
                    <a:pt x="0" y="12445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t="-18911" r="-116511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3" name="Picture 2" descr="A group of question marks&#10;&#10;Description automatically generated">
            <a:extLst>
              <a:ext uri="{FF2B5EF4-FFF2-40B4-BE49-F238E27FC236}">
                <a16:creationId xmlns:a16="http://schemas.microsoft.com/office/drawing/2014/main" id="{726EABA9-9198-5A72-353E-5D7B34C930E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36" y="7704880"/>
            <a:ext cx="2935987" cy="1927901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1B3B8174-6CFB-24C8-2771-54579850D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1332136"/>
            <a:ext cx="8229600" cy="1143000"/>
          </a:xfrm>
        </p:spPr>
        <p:txBody>
          <a:bodyPr/>
          <a:lstStyle/>
          <a:p>
            <a:r>
              <a:rPr lang="en-US" dirty="0">
                <a:latin typeface="Mont Bold" panose="020B0604020202020204" charset="0"/>
              </a:rPr>
              <a:t>Today’s session </a:t>
            </a:r>
            <a:endParaRPr lang="en-GB" dirty="0">
              <a:latin typeface="Mont Bold" panose="020B0604020202020204" charset="0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7AA40EB-6FFA-5855-A93F-F3D050484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3290" y="2482622"/>
            <a:ext cx="10972800" cy="5576142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Mont" panose="020B0604020202020204" charset="0"/>
              </a:rPr>
              <a:t>Group Agreement</a:t>
            </a:r>
          </a:p>
          <a:p>
            <a:r>
              <a:rPr lang="en-US" sz="4400" dirty="0">
                <a:latin typeface="Mont" panose="020B0604020202020204" charset="0"/>
              </a:rPr>
              <a:t>Recap ‘What do we remember from last session?’</a:t>
            </a:r>
          </a:p>
          <a:p>
            <a:r>
              <a:rPr lang="en-US" sz="4400" dirty="0">
                <a:latin typeface="Mont" panose="020B0604020202020204" charset="0"/>
              </a:rPr>
              <a:t>Recognizing Gender Stereotypes</a:t>
            </a:r>
          </a:p>
          <a:p>
            <a:r>
              <a:rPr lang="en-US" sz="4400" dirty="0">
                <a:latin typeface="Mont" panose="020B0604020202020204" charset="0"/>
              </a:rPr>
              <a:t>Summary and next week</a:t>
            </a:r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7049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9B79E8-4CCC-8ED5-774E-28A0598391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993"/>
          <a:stretch/>
        </p:blipFill>
        <p:spPr>
          <a:xfrm>
            <a:off x="-65631" y="-40777"/>
            <a:ext cx="18439938" cy="1032777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904258F-1CEC-D529-0A10-B765415ED0F2}"/>
              </a:ext>
            </a:extLst>
          </p:cNvPr>
          <p:cNvSpPr/>
          <p:nvPr/>
        </p:nvSpPr>
        <p:spPr>
          <a:xfrm>
            <a:off x="462979" y="361012"/>
            <a:ext cx="17362042" cy="9524198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4A3B04-1406-3159-E879-BF2332F5E9F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586" b="24768"/>
          <a:stretch/>
        </p:blipFill>
        <p:spPr>
          <a:xfrm>
            <a:off x="15076616" y="8275520"/>
            <a:ext cx="2527561" cy="14823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E8EFD0-B73F-3295-3859-198BFFE1B69D}"/>
              </a:ext>
            </a:extLst>
          </p:cNvPr>
          <p:cNvSpPr txBox="1"/>
          <p:nvPr/>
        </p:nvSpPr>
        <p:spPr>
          <a:xfrm>
            <a:off x="1447800" y="1432487"/>
            <a:ext cx="15392400" cy="6678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atin typeface="Mont Bold" panose="020B0604020202020204" charset="0"/>
              </a:rPr>
              <a:t>Group agreement</a:t>
            </a:r>
          </a:p>
          <a:p>
            <a:pPr algn="ctr"/>
            <a:endParaRPr lang="en-US" sz="4800" dirty="0">
              <a:latin typeface="Mont" panose="020B0604020202020204" charset="0"/>
            </a:endParaRPr>
          </a:p>
          <a:p>
            <a:pPr algn="ctr"/>
            <a:r>
              <a:rPr lang="en-US" sz="4000" dirty="0">
                <a:latin typeface="Mont" panose="020B0604020202020204" charset="0"/>
              </a:rPr>
              <a:t>When others talk, we listen. </a:t>
            </a:r>
          </a:p>
          <a:p>
            <a:pPr algn="ctr"/>
            <a:endParaRPr lang="en-US" sz="4000" dirty="0">
              <a:latin typeface="Mont" panose="020B0604020202020204" charset="0"/>
            </a:endParaRPr>
          </a:p>
          <a:p>
            <a:pPr algn="ctr"/>
            <a:r>
              <a:rPr lang="en-US" sz="4000" dirty="0">
                <a:latin typeface="Mont" panose="020B0604020202020204" charset="0"/>
              </a:rPr>
              <a:t>Respect others' opinions.</a:t>
            </a:r>
          </a:p>
          <a:p>
            <a:pPr algn="ctr"/>
            <a:endParaRPr lang="en-US" sz="4000" dirty="0">
              <a:latin typeface="Mont" panose="020B0604020202020204" charset="0"/>
            </a:endParaRPr>
          </a:p>
          <a:p>
            <a:pPr algn="ctr"/>
            <a:r>
              <a:rPr lang="en-US" sz="4000" dirty="0">
                <a:latin typeface="Mont" panose="020B0604020202020204" charset="0"/>
              </a:rPr>
              <a:t> Respect our own opinions. </a:t>
            </a:r>
          </a:p>
          <a:p>
            <a:pPr algn="ctr"/>
            <a:endParaRPr lang="en-US" sz="4000" dirty="0">
              <a:latin typeface="Mont" panose="020B0604020202020204" charset="0"/>
            </a:endParaRPr>
          </a:p>
          <a:p>
            <a:pPr algn="ctr"/>
            <a:r>
              <a:rPr lang="en-US" sz="4000" dirty="0">
                <a:latin typeface="Mont" panose="020B0604020202020204" charset="0"/>
              </a:rPr>
              <a:t>During the sessions, we can talk in a way that feels the most natural for us.</a:t>
            </a:r>
          </a:p>
        </p:txBody>
      </p:sp>
      <p:pic>
        <p:nvPicPr>
          <p:cNvPr id="4" name="Picture 3" descr="A black and white circle with a exclamation mark&#10;&#10;Description automatically generated">
            <a:extLst>
              <a:ext uri="{FF2B5EF4-FFF2-40B4-BE49-F238E27FC236}">
                <a16:creationId xmlns:a16="http://schemas.microsoft.com/office/drawing/2014/main" id="{D6C8EBED-D99B-E102-346E-C7A164487F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7460" y="414210"/>
            <a:ext cx="2527561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556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9B79E8-4CCC-8ED5-774E-28A0598391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993"/>
          <a:stretch/>
        </p:blipFill>
        <p:spPr>
          <a:xfrm>
            <a:off x="-65631" y="-40777"/>
            <a:ext cx="18439938" cy="1032777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904258F-1CEC-D529-0A10-B765415ED0F2}"/>
              </a:ext>
            </a:extLst>
          </p:cNvPr>
          <p:cNvSpPr/>
          <p:nvPr/>
        </p:nvSpPr>
        <p:spPr>
          <a:xfrm>
            <a:off x="462979" y="361012"/>
            <a:ext cx="17362042" cy="9524198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4A3B04-1406-3159-E879-BF2332F5E9F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586" b="24768"/>
          <a:stretch/>
        </p:blipFill>
        <p:spPr>
          <a:xfrm>
            <a:off x="15076616" y="8275520"/>
            <a:ext cx="2527561" cy="14823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E8EFD0-B73F-3295-3859-198BFFE1B69D}"/>
              </a:ext>
            </a:extLst>
          </p:cNvPr>
          <p:cNvSpPr txBox="1"/>
          <p:nvPr/>
        </p:nvSpPr>
        <p:spPr>
          <a:xfrm>
            <a:off x="1447800" y="1432487"/>
            <a:ext cx="153924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atin typeface="Mont Bold" panose="020B0604020202020204" charset="0"/>
              </a:rPr>
              <a:t>Language Reminder</a:t>
            </a:r>
          </a:p>
          <a:p>
            <a:pPr algn="ctr"/>
            <a:endParaRPr lang="en-US" sz="4800" dirty="0">
              <a:latin typeface="Mont" panose="020B0604020202020204" charset="0"/>
            </a:endParaRPr>
          </a:p>
        </p:txBody>
      </p:sp>
      <p:pic>
        <p:nvPicPr>
          <p:cNvPr id="4" name="Picture 3" descr="A black and white circle with a exclamation mark&#10;&#10;Description automatically generated">
            <a:extLst>
              <a:ext uri="{FF2B5EF4-FFF2-40B4-BE49-F238E27FC236}">
                <a16:creationId xmlns:a16="http://schemas.microsoft.com/office/drawing/2014/main" id="{D6C8EBED-D99B-E102-346E-C7A164487F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7460" y="414210"/>
            <a:ext cx="2527561" cy="2476500"/>
          </a:xfrm>
          <a:prstGeom prst="rect">
            <a:avLst/>
          </a:prstGeom>
        </p:spPr>
      </p:pic>
      <p:pic>
        <p:nvPicPr>
          <p:cNvPr id="7" name="Picture 2" descr="A picture containing text, vector graphics, traffic light, clipart&#10;&#10;Description automatically generated">
            <a:extLst>
              <a:ext uri="{FF2B5EF4-FFF2-40B4-BE49-F238E27FC236}">
                <a16:creationId xmlns:a16="http://schemas.microsoft.com/office/drawing/2014/main" id="{C73F0500-7711-C416-EE1D-4F80DAAB0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372638"/>
            <a:ext cx="5262425" cy="513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026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9B79E8-4CCC-8ED5-774E-28A0598391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993"/>
          <a:stretch/>
        </p:blipFill>
        <p:spPr>
          <a:xfrm>
            <a:off x="-65631" y="-40777"/>
            <a:ext cx="18439938" cy="1032777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904258F-1CEC-D529-0A10-B765415ED0F2}"/>
              </a:ext>
            </a:extLst>
          </p:cNvPr>
          <p:cNvSpPr/>
          <p:nvPr/>
        </p:nvSpPr>
        <p:spPr>
          <a:xfrm>
            <a:off x="462979" y="361012"/>
            <a:ext cx="17362042" cy="9524198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4A3B04-1406-3159-E879-BF2332F5E9F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586" b="24768"/>
          <a:stretch/>
        </p:blipFill>
        <p:spPr>
          <a:xfrm>
            <a:off x="15076616" y="8275520"/>
            <a:ext cx="2527561" cy="14823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E8EFD0-B73F-3295-3859-198BFFE1B69D}"/>
              </a:ext>
            </a:extLst>
          </p:cNvPr>
          <p:cNvSpPr txBox="1"/>
          <p:nvPr/>
        </p:nvSpPr>
        <p:spPr>
          <a:xfrm>
            <a:off x="1447800" y="1432487"/>
            <a:ext cx="153924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atin typeface="Mont Bold" panose="020B0604020202020204" charset="0"/>
              </a:rPr>
              <a:t>Question Car Park</a:t>
            </a:r>
          </a:p>
        </p:txBody>
      </p:sp>
      <p:pic>
        <p:nvPicPr>
          <p:cNvPr id="4" name="Picture 3" descr="A black and white circle with a exclamation mark&#10;&#10;Description automatically generated">
            <a:extLst>
              <a:ext uri="{FF2B5EF4-FFF2-40B4-BE49-F238E27FC236}">
                <a16:creationId xmlns:a16="http://schemas.microsoft.com/office/drawing/2014/main" id="{D6C8EBED-D99B-E102-346E-C7A164487F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7460" y="414210"/>
            <a:ext cx="2527561" cy="2476500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CD5029D5-7990-5B6D-FF3E-8DFA4A084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00" y="2419350"/>
            <a:ext cx="10896600" cy="544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42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09E914-305B-29C3-8509-838FF40D02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993"/>
          <a:stretch/>
        </p:blipFill>
        <p:spPr>
          <a:xfrm>
            <a:off x="-65631" y="-40777"/>
            <a:ext cx="18439938" cy="1032777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B4C6D2E-4646-C2C4-CD55-2F4FD19C8918}"/>
              </a:ext>
            </a:extLst>
          </p:cNvPr>
          <p:cNvSpPr/>
          <p:nvPr/>
        </p:nvSpPr>
        <p:spPr>
          <a:xfrm>
            <a:off x="462979" y="361012"/>
            <a:ext cx="17362042" cy="9524198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8939C6E-13BA-85CC-A88E-94C96E556EE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586" b="24768"/>
          <a:stretch/>
        </p:blipFill>
        <p:spPr>
          <a:xfrm>
            <a:off x="15076616" y="8275520"/>
            <a:ext cx="2527561" cy="1482311"/>
          </a:xfrm>
          <a:prstGeom prst="rect">
            <a:avLst/>
          </a:prstGeom>
        </p:spPr>
      </p:pic>
      <p:pic>
        <p:nvPicPr>
          <p:cNvPr id="2" name="Picture 1" descr="A group of question marks&#10;&#10;Description automatically generated">
            <a:extLst>
              <a:ext uri="{FF2B5EF4-FFF2-40B4-BE49-F238E27FC236}">
                <a16:creationId xmlns:a16="http://schemas.microsoft.com/office/drawing/2014/main" id="{5D2798C9-D35F-E088-3A84-6A1A538FB9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628" y="3009899"/>
            <a:ext cx="6683617" cy="43887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799819-5449-FCDD-1C28-A8F42396DC49}"/>
              </a:ext>
            </a:extLst>
          </p:cNvPr>
          <p:cNvSpPr txBox="1"/>
          <p:nvPr/>
        </p:nvSpPr>
        <p:spPr>
          <a:xfrm>
            <a:off x="306777" y="1181100"/>
            <a:ext cx="1729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Mont Bold" panose="020B0604020202020204" charset="0"/>
              </a:rPr>
              <a:t>Recap </a:t>
            </a:r>
            <a:r>
              <a:rPr lang="en-US" dirty="0"/>
              <a:t> 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9F0971-0946-047D-9FF6-6D855DDB1005}"/>
              </a:ext>
            </a:extLst>
          </p:cNvPr>
          <p:cNvSpPr txBox="1"/>
          <p:nvPr/>
        </p:nvSpPr>
        <p:spPr>
          <a:xfrm>
            <a:off x="5943600" y="8103327"/>
            <a:ext cx="701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Mont Bold" panose="020B0604020202020204" charset="0"/>
              </a:rPr>
              <a:t>What do we remember from last session?</a:t>
            </a:r>
          </a:p>
        </p:txBody>
      </p:sp>
    </p:spTree>
    <p:extLst>
      <p:ext uri="{BB962C8B-B14F-4D97-AF65-F5344CB8AC3E}">
        <p14:creationId xmlns:p14="http://schemas.microsoft.com/office/powerpoint/2010/main" val="3833133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32ED3C-A92D-F80B-524E-A976549495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993"/>
          <a:stretch/>
        </p:blipFill>
        <p:spPr>
          <a:xfrm>
            <a:off x="-65631" y="-40777"/>
            <a:ext cx="18439938" cy="1032777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C0F231B-5F26-5B8F-10F1-44FDD28FA07B}"/>
              </a:ext>
            </a:extLst>
          </p:cNvPr>
          <p:cNvSpPr/>
          <p:nvPr/>
        </p:nvSpPr>
        <p:spPr>
          <a:xfrm>
            <a:off x="462979" y="361012"/>
            <a:ext cx="17362042" cy="9524198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ACEB53-C57E-8FBA-9FCF-4DCDBEFEA5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586" b="24768"/>
          <a:stretch/>
        </p:blipFill>
        <p:spPr>
          <a:xfrm>
            <a:off x="15076616" y="8275520"/>
            <a:ext cx="2527561" cy="14823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383048-E54E-87EC-27C7-42852109024C}"/>
              </a:ext>
            </a:extLst>
          </p:cNvPr>
          <p:cNvSpPr txBox="1"/>
          <p:nvPr/>
        </p:nvSpPr>
        <p:spPr>
          <a:xfrm>
            <a:off x="6781802" y="3137952"/>
            <a:ext cx="11125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Mont Bold" panose="020B0604020202020204" charset="0"/>
              </a:rPr>
              <a:t>Activity 1 </a:t>
            </a:r>
          </a:p>
          <a:p>
            <a:endParaRPr lang="en-US" sz="3600" dirty="0">
              <a:latin typeface="Mont Bold" panose="020B0604020202020204" charset="0"/>
            </a:endParaRPr>
          </a:p>
          <a:p>
            <a:endParaRPr lang="en-US" sz="3600" dirty="0">
              <a:latin typeface="Mont Bold" panose="020B0604020202020204" charset="0"/>
            </a:endParaRPr>
          </a:p>
          <a:p>
            <a:r>
              <a:rPr lang="en-US" sz="3600" dirty="0">
                <a:latin typeface="Mont Bold" panose="020B0604020202020204" charset="0"/>
              </a:rPr>
              <a:t>Questions</a:t>
            </a:r>
          </a:p>
          <a:p>
            <a:endParaRPr lang="en-US" sz="3600" dirty="0">
              <a:latin typeface="Mont Bold" panose="020B0604020202020204" charset="0"/>
            </a:endParaRPr>
          </a:p>
          <a:p>
            <a:endParaRPr lang="en-US" sz="3600" dirty="0">
              <a:latin typeface="Mont Bold" panose="020B0604020202020204" charset="0"/>
            </a:endParaRPr>
          </a:p>
          <a:p>
            <a:r>
              <a:rPr lang="en-US" sz="3600" dirty="0">
                <a:latin typeface="Mont Bold" panose="020B0604020202020204" charset="0"/>
              </a:rPr>
              <a:t>Fact or Myth Quiz</a:t>
            </a:r>
          </a:p>
        </p:txBody>
      </p:sp>
      <p:pic>
        <p:nvPicPr>
          <p:cNvPr id="5" name="Picture 4" descr="A hand in a circle&#10;&#10;Description automatically generated">
            <a:extLst>
              <a:ext uri="{FF2B5EF4-FFF2-40B4-BE49-F238E27FC236}">
                <a16:creationId xmlns:a16="http://schemas.microsoft.com/office/drawing/2014/main" id="{3210F78B-EEE0-F62A-6CE0-9668DE2966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543300"/>
            <a:ext cx="3733800" cy="368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66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32ED3C-A92D-F80B-524E-A976549495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993"/>
          <a:stretch/>
        </p:blipFill>
        <p:spPr>
          <a:xfrm>
            <a:off x="-65631" y="-40777"/>
            <a:ext cx="18439938" cy="1032777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C0F231B-5F26-5B8F-10F1-44FDD28FA07B}"/>
              </a:ext>
            </a:extLst>
          </p:cNvPr>
          <p:cNvSpPr/>
          <p:nvPr/>
        </p:nvSpPr>
        <p:spPr>
          <a:xfrm>
            <a:off x="462979" y="361012"/>
            <a:ext cx="17362042" cy="9524198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ACEB53-C57E-8FBA-9FCF-4DCDBEFEA5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586" b="24768"/>
          <a:stretch/>
        </p:blipFill>
        <p:spPr>
          <a:xfrm>
            <a:off x="15076616" y="8275520"/>
            <a:ext cx="2527561" cy="14823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383048-E54E-87EC-27C7-42852109024C}"/>
              </a:ext>
            </a:extLst>
          </p:cNvPr>
          <p:cNvSpPr txBox="1"/>
          <p:nvPr/>
        </p:nvSpPr>
        <p:spPr>
          <a:xfrm>
            <a:off x="5090160" y="6348011"/>
            <a:ext cx="11125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Mont Bold" panose="020B0604020202020204" charset="0"/>
              </a:rPr>
              <a:t>What are ‘gender stereotypes’?</a:t>
            </a:r>
          </a:p>
          <a:p>
            <a:endParaRPr lang="en-US" sz="3600" dirty="0">
              <a:latin typeface="Mont Bold" panose="020B0604020202020204" charset="0"/>
            </a:endParaRPr>
          </a:p>
          <a:p>
            <a:r>
              <a:rPr lang="en-US" sz="3600" dirty="0">
                <a:latin typeface="Mont Bold" panose="020B0604020202020204" charset="0"/>
              </a:rPr>
              <a:t>What does ‘misogyny’ mean?</a:t>
            </a:r>
          </a:p>
        </p:txBody>
      </p:sp>
      <p:pic>
        <p:nvPicPr>
          <p:cNvPr id="7" name="Picture 6" descr="A group of question marks&#10;&#10;Description automatically generated">
            <a:extLst>
              <a:ext uri="{FF2B5EF4-FFF2-40B4-BE49-F238E27FC236}">
                <a16:creationId xmlns:a16="http://schemas.microsoft.com/office/drawing/2014/main" id="{9803B613-7C0D-386A-4EB9-357D4F5973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428194"/>
            <a:ext cx="6359298" cy="417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44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32ED3C-A92D-F80B-524E-A976549495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993"/>
          <a:stretch/>
        </p:blipFill>
        <p:spPr>
          <a:xfrm>
            <a:off x="-65631" y="-40777"/>
            <a:ext cx="18439938" cy="1032777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C0F231B-5F26-5B8F-10F1-44FDD28FA07B}"/>
              </a:ext>
            </a:extLst>
          </p:cNvPr>
          <p:cNvSpPr/>
          <p:nvPr/>
        </p:nvSpPr>
        <p:spPr>
          <a:xfrm>
            <a:off x="462979" y="361012"/>
            <a:ext cx="17362042" cy="9524198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ACEB53-C57E-8FBA-9FCF-4DCDBEFEA5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586" b="24768"/>
          <a:stretch/>
        </p:blipFill>
        <p:spPr>
          <a:xfrm>
            <a:off x="15076616" y="8275520"/>
            <a:ext cx="2527561" cy="14823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383048-E54E-87EC-27C7-42852109024C}"/>
              </a:ext>
            </a:extLst>
          </p:cNvPr>
          <p:cNvSpPr txBox="1"/>
          <p:nvPr/>
        </p:nvSpPr>
        <p:spPr>
          <a:xfrm>
            <a:off x="6974464" y="3989338"/>
            <a:ext cx="1112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Mont Bold" panose="020B0604020202020204" charset="0"/>
              </a:rPr>
              <a:t>Fact or Myth Quiz </a:t>
            </a:r>
          </a:p>
          <a:p>
            <a:endParaRPr lang="en-US" sz="3600" dirty="0">
              <a:latin typeface="Mont Bold" panose="020B0604020202020204" charset="0"/>
            </a:endParaRPr>
          </a:p>
          <a:p>
            <a:endParaRPr lang="en-US" sz="3600" dirty="0">
              <a:latin typeface="Mont Bold" panose="020B0604020202020204" charset="0"/>
            </a:endParaRPr>
          </a:p>
          <a:p>
            <a:r>
              <a:rPr lang="en-US" sz="3600" dirty="0">
                <a:latin typeface="Mont Bold" panose="020B0604020202020204" charset="0"/>
              </a:rPr>
              <a:t>Write down your answers please</a:t>
            </a:r>
          </a:p>
        </p:txBody>
      </p:sp>
      <p:pic>
        <p:nvPicPr>
          <p:cNvPr id="7" name="Picture 6" descr="A hand holding a pen in a circle&#10;&#10;Description automatically generated">
            <a:extLst>
              <a:ext uri="{FF2B5EF4-FFF2-40B4-BE49-F238E27FC236}">
                <a16:creationId xmlns:a16="http://schemas.microsoft.com/office/drawing/2014/main" id="{7F46DECF-45AE-18F3-238D-DF21F0B2CE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435096"/>
            <a:ext cx="4098175" cy="389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523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262</Words>
  <Application>Microsoft Office PowerPoint</Application>
  <PresentationFormat>Custom</PresentationFormat>
  <Paragraphs>82</Paragraphs>
  <Slides>19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Mont Bold</vt:lpstr>
      <vt:lpstr>Arial</vt:lpstr>
      <vt:lpstr>Calibri</vt:lpstr>
      <vt:lpstr>Aptos</vt:lpstr>
      <vt:lpstr>Mont</vt:lpstr>
      <vt:lpstr>Office Theme</vt:lpstr>
      <vt:lpstr>PowerPoint Presentation</vt:lpstr>
      <vt:lpstr>Today’s session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Logos-Icons- Graphics</dc:title>
  <cp:lastModifiedBy>Bonnie Webster</cp:lastModifiedBy>
  <cp:revision>5</cp:revision>
  <dcterms:created xsi:type="dcterms:W3CDTF">2006-08-16T00:00:00Z</dcterms:created>
  <dcterms:modified xsi:type="dcterms:W3CDTF">2024-04-08T16:10:44Z</dcterms:modified>
  <dc:identifier>DAGAmd3Szt0</dc:identifier>
</cp:coreProperties>
</file>