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2" r:id="rId4"/>
    <p:sldId id="266" r:id="rId5"/>
    <p:sldId id="267" r:id="rId6"/>
    <p:sldId id="280" r:id="rId7"/>
    <p:sldId id="281" r:id="rId8"/>
    <p:sldId id="282" r:id="rId9"/>
    <p:sldId id="284" r:id="rId10"/>
    <p:sldId id="285" r:id="rId11"/>
    <p:sldId id="287" r:id="rId12"/>
    <p:sldId id="286" r:id="rId13"/>
    <p:sldId id="288" r:id="rId14"/>
    <p:sldId id="289" r:id="rId15"/>
    <p:sldId id="290" r:id="rId16"/>
    <p:sldId id="291" r:id="rId17"/>
    <p:sldId id="292" r:id="rId18"/>
    <p:sldId id="257" r:id="rId19"/>
    <p:sldId id="260" r:id="rId20"/>
  </p:sldIdLst>
  <p:sldSz cx="18288000" cy="10287000"/>
  <p:notesSz cx="6858000" cy="9144000"/>
  <p:embeddedFontLst>
    <p:embeddedFont>
      <p:font typeface="Aptos" panose="020B0004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" panose="020B0604020202020204" charset="0"/>
      <p:regular r:id="rId30"/>
    </p:embeddedFont>
    <p:embeddedFont>
      <p:font typeface="Mont Bold" panose="020B0604020202020204" charset="0"/>
      <p:regular r:id="rId31"/>
    </p:embeddedFont>
    <p:embeddedFont>
      <p:font typeface="Raleway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851CA-2062-4D68-BDC3-020772842AE5}" v="91" dt="2024-04-09T12:46:27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15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e Webster" userId="4c55c695-e6ea-45d0-800e-ef9e8e09fbda" providerId="ADAL" clId="{709851CA-2062-4D68-BDC3-020772842AE5}"/>
    <pc:docChg chg="custSel addSld delSld modSld sldOrd">
      <pc:chgData name="Bonnie Webster" userId="4c55c695-e6ea-45d0-800e-ef9e8e09fbda" providerId="ADAL" clId="{709851CA-2062-4D68-BDC3-020772842AE5}" dt="2024-04-09T12:49:04.767" v="737" actId="313"/>
      <pc:docMkLst>
        <pc:docMk/>
      </pc:docMkLst>
      <pc:sldChg chg="modSp mod">
        <pc:chgData name="Bonnie Webster" userId="4c55c695-e6ea-45d0-800e-ef9e8e09fbda" providerId="ADAL" clId="{709851CA-2062-4D68-BDC3-020772842AE5}" dt="2024-04-08T14:27:25.145" v="37" actId="20577"/>
        <pc:sldMkLst>
          <pc:docMk/>
          <pc:sldMk cId="0" sldId="256"/>
        </pc:sldMkLst>
        <pc:spChg chg="mod">
          <ac:chgData name="Bonnie Webster" userId="4c55c695-e6ea-45d0-800e-ef9e8e09fbda" providerId="ADAL" clId="{709851CA-2062-4D68-BDC3-020772842AE5}" dt="2024-04-08T14:27:25.145" v="37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Bonnie Webster" userId="4c55c695-e6ea-45d0-800e-ef9e8e09fbda" providerId="ADAL" clId="{709851CA-2062-4D68-BDC3-020772842AE5}" dt="2024-04-09T12:47:12.438" v="636" actId="255"/>
        <pc:sldMkLst>
          <pc:docMk/>
          <pc:sldMk cId="0" sldId="257"/>
        </pc:sldMkLst>
        <pc:spChg chg="del">
          <ac:chgData name="Bonnie Webster" userId="4c55c695-e6ea-45d0-800e-ef9e8e09fbda" providerId="ADAL" clId="{709851CA-2062-4D68-BDC3-020772842AE5}" dt="2024-04-09T12:44:20.349" v="531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Bonnie Webster" userId="4c55c695-e6ea-45d0-800e-ef9e8e09fbda" providerId="ADAL" clId="{709851CA-2062-4D68-BDC3-020772842AE5}" dt="2024-04-09T12:44:22.556" v="533" actId="478"/>
          <ac:spMkLst>
            <pc:docMk/>
            <pc:sldMk cId="0" sldId="257"/>
            <ac:spMk id="3" creationId="{00000000-0000-0000-0000-000000000000}"/>
          </ac:spMkLst>
        </pc:spChg>
        <pc:spChg chg="del">
          <ac:chgData name="Bonnie Webster" userId="4c55c695-e6ea-45d0-800e-ef9e8e09fbda" providerId="ADAL" clId="{709851CA-2062-4D68-BDC3-020772842AE5}" dt="2024-04-09T12:44:21.281" v="532" actId="478"/>
          <ac:spMkLst>
            <pc:docMk/>
            <pc:sldMk cId="0" sldId="257"/>
            <ac:spMk id="4" creationId="{00000000-0000-0000-0000-000000000000}"/>
          </ac:spMkLst>
        </pc:spChg>
        <pc:spChg chg="del">
          <ac:chgData name="Bonnie Webster" userId="4c55c695-e6ea-45d0-800e-ef9e8e09fbda" providerId="ADAL" clId="{709851CA-2062-4D68-BDC3-020772842AE5}" dt="2024-04-09T12:44:19.214" v="530" actId="478"/>
          <ac:spMkLst>
            <pc:docMk/>
            <pc:sldMk cId="0" sldId="257"/>
            <ac:spMk id="5" creationId="{00000000-0000-0000-0000-000000000000}"/>
          </ac:spMkLst>
        </pc:spChg>
        <pc:spChg chg="add mod">
          <ac:chgData name="Bonnie Webster" userId="4c55c695-e6ea-45d0-800e-ef9e8e09fbda" providerId="ADAL" clId="{709851CA-2062-4D68-BDC3-020772842AE5}" dt="2024-04-09T12:47:04.780" v="635" actId="255"/>
          <ac:spMkLst>
            <pc:docMk/>
            <pc:sldMk cId="0" sldId="257"/>
            <ac:spMk id="10" creationId="{8DE4D2EC-92C7-3747-DBEC-C5EB4C5043F8}"/>
          </ac:spMkLst>
        </pc:spChg>
        <pc:spChg chg="add mod">
          <ac:chgData name="Bonnie Webster" userId="4c55c695-e6ea-45d0-800e-ef9e8e09fbda" providerId="ADAL" clId="{709851CA-2062-4D68-BDC3-020772842AE5}" dt="2024-04-09T12:47:12.438" v="636" actId="255"/>
          <ac:spMkLst>
            <pc:docMk/>
            <pc:sldMk cId="0" sldId="257"/>
            <ac:spMk id="11" creationId="{3A872DD6-2D52-ED8D-C551-0D0E1B013135}"/>
          </ac:spMkLst>
        </pc:spChg>
        <pc:picChg chg="add del">
          <ac:chgData name="Bonnie Webster" userId="4c55c695-e6ea-45d0-800e-ef9e8e09fbda" providerId="ADAL" clId="{709851CA-2062-4D68-BDC3-020772842AE5}" dt="2024-04-09T11:38:04.891" v="100" actId="478"/>
          <ac:picMkLst>
            <pc:docMk/>
            <pc:sldMk cId="0" sldId="257"/>
            <ac:picMk id="1026" creationId="{A37B1100-E516-A704-B264-C3773390F4BC}"/>
          </ac:picMkLst>
        </pc:picChg>
        <pc:picChg chg="add del">
          <ac:chgData name="Bonnie Webster" userId="4c55c695-e6ea-45d0-800e-ef9e8e09fbda" providerId="ADAL" clId="{709851CA-2062-4D68-BDC3-020772842AE5}" dt="2024-04-09T11:42:21.560" v="162" actId="478"/>
          <ac:picMkLst>
            <pc:docMk/>
            <pc:sldMk cId="0" sldId="257"/>
            <ac:picMk id="1028" creationId="{AFDA34DF-0EEB-8D25-2821-ADF6A8170818}"/>
          </ac:picMkLst>
        </pc:picChg>
        <pc:picChg chg="add del">
          <ac:chgData name="Bonnie Webster" userId="4c55c695-e6ea-45d0-800e-ef9e8e09fbda" providerId="ADAL" clId="{709851CA-2062-4D68-BDC3-020772842AE5}" dt="2024-04-09T11:42:35.299" v="167" actId="478"/>
          <ac:picMkLst>
            <pc:docMk/>
            <pc:sldMk cId="0" sldId="257"/>
            <ac:picMk id="1030" creationId="{02405ABA-BC2F-9DA2-2104-71EAA613F9B0}"/>
          </ac:picMkLst>
        </pc:picChg>
        <pc:picChg chg="add del mod">
          <ac:chgData name="Bonnie Webster" userId="4c55c695-e6ea-45d0-800e-ef9e8e09fbda" providerId="ADAL" clId="{709851CA-2062-4D68-BDC3-020772842AE5}" dt="2024-04-09T11:43:59.372" v="175" actId="478"/>
          <ac:picMkLst>
            <pc:docMk/>
            <pc:sldMk cId="0" sldId="257"/>
            <ac:picMk id="1032" creationId="{037B47E7-9CA5-88BE-6883-E33BC9B8D38B}"/>
          </ac:picMkLst>
        </pc:picChg>
        <pc:picChg chg="add del">
          <ac:chgData name="Bonnie Webster" userId="4c55c695-e6ea-45d0-800e-ef9e8e09fbda" providerId="ADAL" clId="{709851CA-2062-4D68-BDC3-020772842AE5}" dt="2024-04-09T11:50:00.643" v="184" actId="478"/>
          <ac:picMkLst>
            <pc:docMk/>
            <pc:sldMk cId="0" sldId="257"/>
            <ac:picMk id="1034" creationId="{87142218-6924-2226-1375-34000A0AB81D}"/>
          </ac:picMkLst>
        </pc:picChg>
        <pc:picChg chg="add del">
          <ac:chgData name="Bonnie Webster" userId="4c55c695-e6ea-45d0-800e-ef9e8e09fbda" providerId="ADAL" clId="{709851CA-2062-4D68-BDC3-020772842AE5}" dt="2024-04-09T12:42:20.734" v="518" actId="478"/>
          <ac:picMkLst>
            <pc:docMk/>
            <pc:sldMk cId="0" sldId="257"/>
            <ac:picMk id="1036" creationId="{524F6B39-7F51-8334-F35C-025767FA7AAA}"/>
          </ac:picMkLst>
        </pc:picChg>
        <pc:picChg chg="add del">
          <ac:chgData name="Bonnie Webster" userId="4c55c695-e6ea-45d0-800e-ef9e8e09fbda" providerId="ADAL" clId="{709851CA-2062-4D68-BDC3-020772842AE5}" dt="2024-04-09T12:43:00.966" v="528" actId="478"/>
          <ac:picMkLst>
            <pc:docMk/>
            <pc:sldMk cId="0" sldId="257"/>
            <ac:picMk id="1038" creationId="{FD3CE6E1-D81E-6266-F6B4-6ADBE9BCDA5B}"/>
          </ac:picMkLst>
        </pc:picChg>
        <pc:picChg chg="add mod">
          <ac:chgData name="Bonnie Webster" userId="4c55c695-e6ea-45d0-800e-ef9e8e09fbda" providerId="ADAL" clId="{709851CA-2062-4D68-BDC3-020772842AE5}" dt="2024-04-09T12:44:57.778" v="544" actId="1076"/>
          <ac:picMkLst>
            <pc:docMk/>
            <pc:sldMk cId="0" sldId="257"/>
            <ac:picMk id="1040" creationId="{99147393-1306-B8DF-A39B-6CB605369A58}"/>
          </ac:picMkLst>
        </pc:picChg>
        <pc:picChg chg="add del mod">
          <ac:chgData name="Bonnie Webster" userId="4c55c695-e6ea-45d0-800e-ef9e8e09fbda" providerId="ADAL" clId="{709851CA-2062-4D68-BDC3-020772842AE5}" dt="2024-04-09T12:45:48.554" v="557" actId="1076"/>
          <ac:picMkLst>
            <pc:docMk/>
            <pc:sldMk cId="0" sldId="257"/>
            <ac:picMk id="1042" creationId="{60255763-47D5-FF32-41DD-A60EA732F62B}"/>
          </ac:picMkLst>
        </pc:picChg>
        <pc:picChg chg="add">
          <ac:chgData name="Bonnie Webster" userId="4c55c695-e6ea-45d0-800e-ef9e8e09fbda" providerId="ADAL" clId="{709851CA-2062-4D68-BDC3-020772842AE5}" dt="2024-04-09T12:45:08.432" v="545"/>
          <ac:picMkLst>
            <pc:docMk/>
            <pc:sldMk cId="0" sldId="257"/>
            <ac:picMk id="1044" creationId="{A420E6D4-75BB-6236-0A15-27107BEDCC28}"/>
          </ac:picMkLst>
        </pc:picChg>
        <pc:picChg chg="add del mod">
          <ac:chgData name="Bonnie Webster" userId="4c55c695-e6ea-45d0-800e-ef9e8e09fbda" providerId="ADAL" clId="{709851CA-2062-4D68-BDC3-020772842AE5}" dt="2024-04-09T12:45:44.065" v="555"/>
          <ac:picMkLst>
            <pc:docMk/>
            <pc:sldMk cId="0" sldId="257"/>
            <ac:picMk id="1046" creationId="{1B0B102F-D1D5-B681-13B4-F645A45FA712}"/>
          </ac:picMkLst>
        </pc:picChg>
      </pc:sldChg>
      <pc:sldChg chg="del">
        <pc:chgData name="Bonnie Webster" userId="4c55c695-e6ea-45d0-800e-ef9e8e09fbda" providerId="ADAL" clId="{709851CA-2062-4D68-BDC3-020772842AE5}" dt="2024-04-09T12:47:48.736" v="637" actId="47"/>
        <pc:sldMkLst>
          <pc:docMk/>
          <pc:sldMk cId="0" sldId="258"/>
        </pc:sldMkLst>
      </pc:sldChg>
      <pc:sldChg chg="del">
        <pc:chgData name="Bonnie Webster" userId="4c55c695-e6ea-45d0-800e-ef9e8e09fbda" providerId="ADAL" clId="{709851CA-2062-4D68-BDC3-020772842AE5}" dt="2024-04-09T12:47:52.778" v="639" actId="47"/>
        <pc:sldMkLst>
          <pc:docMk/>
          <pc:sldMk cId="0" sldId="259"/>
        </pc:sldMkLst>
      </pc:sldChg>
      <pc:sldChg chg="modSp mod">
        <pc:chgData name="Bonnie Webster" userId="4c55c695-e6ea-45d0-800e-ef9e8e09fbda" providerId="ADAL" clId="{709851CA-2062-4D68-BDC3-020772842AE5}" dt="2024-04-09T12:48:22.885" v="675" actId="20577"/>
        <pc:sldMkLst>
          <pc:docMk/>
          <pc:sldMk cId="0" sldId="260"/>
        </pc:sldMkLst>
        <pc:spChg chg="mod">
          <ac:chgData name="Bonnie Webster" userId="4c55c695-e6ea-45d0-800e-ef9e8e09fbda" providerId="ADAL" clId="{709851CA-2062-4D68-BDC3-020772842AE5}" dt="2024-04-09T12:48:22.885" v="675" actId="20577"/>
          <ac:spMkLst>
            <pc:docMk/>
            <pc:sldMk cId="0" sldId="260"/>
            <ac:spMk id="4" creationId="{00000000-0000-0000-0000-000000000000}"/>
          </ac:spMkLst>
        </pc:spChg>
      </pc:sldChg>
      <pc:sldChg chg="del">
        <pc:chgData name="Bonnie Webster" userId="4c55c695-e6ea-45d0-800e-ef9e8e09fbda" providerId="ADAL" clId="{709851CA-2062-4D68-BDC3-020772842AE5}" dt="2024-04-09T12:47:49.821" v="638" actId="47"/>
        <pc:sldMkLst>
          <pc:docMk/>
          <pc:sldMk cId="1477735469" sldId="261"/>
        </pc:sldMkLst>
      </pc:sldChg>
      <pc:sldChg chg="modSp mod">
        <pc:chgData name="Bonnie Webster" userId="4c55c695-e6ea-45d0-800e-ef9e8e09fbda" providerId="ADAL" clId="{709851CA-2062-4D68-BDC3-020772842AE5}" dt="2024-04-09T12:49:04.767" v="737" actId="313"/>
        <pc:sldMkLst>
          <pc:docMk/>
          <pc:sldMk cId="727049491" sldId="264"/>
        </pc:sldMkLst>
        <pc:spChg chg="mod">
          <ac:chgData name="Bonnie Webster" userId="4c55c695-e6ea-45d0-800e-ef9e8e09fbda" providerId="ADAL" clId="{709851CA-2062-4D68-BDC3-020772842AE5}" dt="2024-04-09T12:49:04.767" v="737" actId="313"/>
          <ac:spMkLst>
            <pc:docMk/>
            <pc:sldMk cId="727049491" sldId="264"/>
            <ac:spMk id="10" creationId="{C7AA40EB-6FFA-5855-A93F-F3D050484299}"/>
          </ac:spMkLst>
        </pc:spChg>
      </pc:sldChg>
      <pc:sldChg chg="add">
        <pc:chgData name="Bonnie Webster" userId="4c55c695-e6ea-45d0-800e-ef9e8e09fbda" providerId="ADAL" clId="{709851CA-2062-4D68-BDC3-020772842AE5}" dt="2024-04-09T11:20:22.237" v="38"/>
        <pc:sldMkLst>
          <pc:docMk/>
          <pc:sldMk cId="3833133557" sldId="280"/>
        </pc:sldMkLst>
      </pc:sldChg>
      <pc:sldChg chg="modSp add mod">
        <pc:chgData name="Bonnie Webster" userId="4c55c695-e6ea-45d0-800e-ef9e8e09fbda" providerId="ADAL" clId="{709851CA-2062-4D68-BDC3-020772842AE5}" dt="2024-04-09T11:20:51.804" v="83" actId="20577"/>
        <pc:sldMkLst>
          <pc:docMk/>
          <pc:sldMk cId="416827020" sldId="281"/>
        </pc:sldMkLst>
        <pc:spChg chg="mod">
          <ac:chgData name="Bonnie Webster" userId="4c55c695-e6ea-45d0-800e-ef9e8e09fbda" providerId="ADAL" clId="{709851CA-2062-4D68-BDC3-020772842AE5}" dt="2024-04-09T11:20:51.804" v="83" actId="20577"/>
          <ac:spMkLst>
            <pc:docMk/>
            <pc:sldMk cId="416827020" sldId="281"/>
            <ac:spMk id="6" creationId="{AA383048-E54E-87EC-27C7-42852109024C}"/>
          </ac:spMkLst>
        </pc:spChg>
      </pc:sldChg>
      <pc:sldChg chg="addSp delSp modSp add mod">
        <pc:chgData name="Bonnie Webster" userId="4c55c695-e6ea-45d0-800e-ef9e8e09fbda" providerId="ADAL" clId="{709851CA-2062-4D68-BDC3-020772842AE5}" dt="2024-04-09T11:32:18.902" v="92" actId="1076"/>
        <pc:sldMkLst>
          <pc:docMk/>
          <pc:sldMk cId="1679228499" sldId="282"/>
        </pc:sldMkLst>
        <pc:spChg chg="del">
          <ac:chgData name="Bonnie Webster" userId="4c55c695-e6ea-45d0-800e-ef9e8e09fbda" providerId="ADAL" clId="{709851CA-2062-4D68-BDC3-020772842AE5}" dt="2024-04-09T11:31:29.437" v="85" actId="478"/>
          <ac:spMkLst>
            <pc:docMk/>
            <pc:sldMk cId="1679228499" sldId="282"/>
            <ac:spMk id="6" creationId="{AA383048-E54E-87EC-27C7-42852109024C}"/>
          </ac:spMkLst>
        </pc:spChg>
        <pc:picChg chg="add mod">
          <ac:chgData name="Bonnie Webster" userId="4c55c695-e6ea-45d0-800e-ef9e8e09fbda" providerId="ADAL" clId="{709851CA-2062-4D68-BDC3-020772842AE5}" dt="2024-04-09T11:32:18.902" v="92" actId="1076"/>
          <ac:picMkLst>
            <pc:docMk/>
            <pc:sldMk cId="1679228499" sldId="282"/>
            <ac:picMk id="5" creationId="{7200EE37-54DF-9082-4370-C431A0F50775}"/>
          </ac:picMkLst>
        </pc:picChg>
        <pc:picChg chg="del">
          <ac:chgData name="Bonnie Webster" userId="4c55c695-e6ea-45d0-800e-ef9e8e09fbda" providerId="ADAL" clId="{709851CA-2062-4D68-BDC3-020772842AE5}" dt="2024-04-09T11:31:30.705" v="86" actId="478"/>
          <ac:picMkLst>
            <pc:docMk/>
            <pc:sldMk cId="1679228499" sldId="282"/>
            <ac:picMk id="7" creationId="{7F46DECF-45AE-18F3-238D-DF21F0B2CED9}"/>
          </ac:picMkLst>
        </pc:picChg>
      </pc:sldChg>
      <pc:sldChg chg="addSp delSp modSp add del">
        <pc:chgData name="Bonnie Webster" userId="4c55c695-e6ea-45d0-800e-ef9e8e09fbda" providerId="ADAL" clId="{709851CA-2062-4D68-BDC3-020772842AE5}" dt="2024-04-09T11:38:01.177" v="99" actId="47"/>
        <pc:sldMkLst>
          <pc:docMk/>
          <pc:sldMk cId="408782433" sldId="283"/>
        </pc:sldMkLst>
        <pc:spChg chg="mod">
          <ac:chgData name="Bonnie Webster" userId="4c55c695-e6ea-45d0-800e-ef9e8e09fbda" providerId="ADAL" clId="{709851CA-2062-4D68-BDC3-020772842AE5}" dt="2024-04-09T11:37:58.591" v="98" actId="14100"/>
          <ac:spMkLst>
            <pc:docMk/>
            <pc:sldMk cId="408782433" sldId="283"/>
            <ac:spMk id="3" creationId="{3C0F231B-5F26-5B8F-10F1-44FDD28FA07B}"/>
          </ac:spMkLst>
        </pc:spChg>
        <pc:picChg chg="del">
          <ac:chgData name="Bonnie Webster" userId="4c55c695-e6ea-45d0-800e-ef9e8e09fbda" providerId="ADAL" clId="{709851CA-2062-4D68-BDC3-020772842AE5}" dt="2024-04-09T11:37:20.673" v="96" actId="478"/>
          <ac:picMkLst>
            <pc:docMk/>
            <pc:sldMk cId="408782433" sldId="283"/>
            <ac:picMk id="5" creationId="{7200EE37-54DF-9082-4370-C431A0F50775}"/>
          </ac:picMkLst>
        </pc:picChg>
        <pc:picChg chg="add mod">
          <ac:chgData name="Bonnie Webster" userId="4c55c695-e6ea-45d0-800e-ef9e8e09fbda" providerId="ADAL" clId="{709851CA-2062-4D68-BDC3-020772842AE5}" dt="2024-04-09T11:37:58.591" v="98" actId="14100"/>
          <ac:picMkLst>
            <pc:docMk/>
            <pc:sldMk cId="408782433" sldId="283"/>
            <ac:picMk id="4098" creationId="{29E00005-3274-7E01-8C9D-684352A3D5FF}"/>
          </ac:picMkLst>
        </pc:picChg>
      </pc:sldChg>
      <pc:sldChg chg="add del">
        <pc:chgData name="Bonnie Webster" userId="4c55c695-e6ea-45d0-800e-ef9e8e09fbda" providerId="ADAL" clId="{709851CA-2062-4D68-BDC3-020772842AE5}" dt="2024-04-09T11:31:57.470" v="88" actId="47"/>
        <pc:sldMkLst>
          <pc:docMk/>
          <pc:sldMk cId="2651006878" sldId="283"/>
        </pc:sldMkLst>
      </pc:sldChg>
      <pc:sldChg chg="addSp delSp modSp add modNotesTx">
        <pc:chgData name="Bonnie Webster" userId="4c55c695-e6ea-45d0-800e-ef9e8e09fbda" providerId="ADAL" clId="{709851CA-2062-4D68-BDC3-020772842AE5}" dt="2024-04-09T11:41:34.980" v="160" actId="20577"/>
        <pc:sldMkLst>
          <pc:docMk/>
          <pc:sldMk cId="950555416" sldId="284"/>
        </pc:sldMkLst>
        <pc:picChg chg="del">
          <ac:chgData name="Bonnie Webster" userId="4c55c695-e6ea-45d0-800e-ef9e8e09fbda" providerId="ADAL" clId="{709851CA-2062-4D68-BDC3-020772842AE5}" dt="2024-04-09T11:38:11.826" v="102" actId="478"/>
          <ac:picMkLst>
            <pc:docMk/>
            <pc:sldMk cId="950555416" sldId="284"/>
            <ac:picMk id="5" creationId="{7200EE37-54DF-9082-4370-C431A0F50775}"/>
          </ac:picMkLst>
        </pc:picChg>
        <pc:picChg chg="add mod">
          <ac:chgData name="Bonnie Webster" userId="4c55c695-e6ea-45d0-800e-ef9e8e09fbda" providerId="ADAL" clId="{709851CA-2062-4D68-BDC3-020772842AE5}" dt="2024-04-09T11:38:20.184" v="107" actId="1076"/>
          <ac:picMkLst>
            <pc:docMk/>
            <pc:sldMk cId="950555416" sldId="284"/>
            <ac:picMk id="6" creationId="{823BAD8D-C20F-C777-BF80-74406E66CACA}"/>
          </ac:picMkLst>
        </pc:picChg>
      </pc:sldChg>
      <pc:sldChg chg="addSp delSp modSp add">
        <pc:chgData name="Bonnie Webster" userId="4c55c695-e6ea-45d0-800e-ef9e8e09fbda" providerId="ADAL" clId="{709851CA-2062-4D68-BDC3-020772842AE5}" dt="2024-04-09T11:42:32.103" v="166" actId="1076"/>
        <pc:sldMkLst>
          <pc:docMk/>
          <pc:sldMk cId="1223645161" sldId="285"/>
        </pc:sldMkLst>
        <pc:picChg chg="del">
          <ac:chgData name="Bonnie Webster" userId="4c55c695-e6ea-45d0-800e-ef9e8e09fbda" providerId="ADAL" clId="{709851CA-2062-4D68-BDC3-020772842AE5}" dt="2024-04-09T11:41:58.651" v="161" actId="478"/>
          <ac:picMkLst>
            <pc:docMk/>
            <pc:sldMk cId="1223645161" sldId="285"/>
            <ac:picMk id="5" creationId="{7200EE37-54DF-9082-4370-C431A0F50775}"/>
          </ac:picMkLst>
        </pc:picChg>
        <pc:picChg chg="add mod">
          <ac:chgData name="Bonnie Webster" userId="4c55c695-e6ea-45d0-800e-ef9e8e09fbda" providerId="ADAL" clId="{709851CA-2062-4D68-BDC3-020772842AE5}" dt="2024-04-09T11:42:32.103" v="166" actId="1076"/>
          <ac:picMkLst>
            <pc:docMk/>
            <pc:sldMk cId="1223645161" sldId="285"/>
            <ac:picMk id="6" creationId="{852E07BC-BBB4-7D98-7EDA-69559FD49639}"/>
          </ac:picMkLst>
        </pc:picChg>
      </pc:sldChg>
      <pc:sldChg chg="addSp delSp modSp add">
        <pc:chgData name="Bonnie Webster" userId="4c55c695-e6ea-45d0-800e-ef9e8e09fbda" providerId="ADAL" clId="{709851CA-2062-4D68-BDC3-020772842AE5}" dt="2024-04-09T11:43:57.265" v="174" actId="1076"/>
        <pc:sldMkLst>
          <pc:docMk/>
          <pc:sldMk cId="1617593974" sldId="286"/>
        </pc:sldMkLst>
        <pc:picChg chg="add mod">
          <ac:chgData name="Bonnie Webster" userId="4c55c695-e6ea-45d0-800e-ef9e8e09fbda" providerId="ADAL" clId="{709851CA-2062-4D68-BDC3-020772842AE5}" dt="2024-04-09T11:43:57.265" v="174" actId="1076"/>
          <ac:picMkLst>
            <pc:docMk/>
            <pc:sldMk cId="1617593974" sldId="286"/>
            <ac:picMk id="5" creationId="{D93B4B00-286E-7663-C90D-595E60CA574B}"/>
          </ac:picMkLst>
        </pc:picChg>
        <pc:picChg chg="del">
          <ac:chgData name="Bonnie Webster" userId="4c55c695-e6ea-45d0-800e-ef9e8e09fbda" providerId="ADAL" clId="{709851CA-2062-4D68-BDC3-020772842AE5}" dt="2024-04-09T11:43:48.277" v="171" actId="478"/>
          <ac:picMkLst>
            <pc:docMk/>
            <pc:sldMk cId="1617593974" sldId="286"/>
            <ac:picMk id="6" creationId="{852E07BC-BBB4-7D98-7EDA-69559FD49639}"/>
          </ac:picMkLst>
        </pc:picChg>
      </pc:sldChg>
      <pc:sldChg chg="addSp delSp modSp add ord">
        <pc:chgData name="Bonnie Webster" userId="4c55c695-e6ea-45d0-800e-ef9e8e09fbda" providerId="ADAL" clId="{709851CA-2062-4D68-BDC3-020772842AE5}" dt="2024-04-09T11:49:56.706" v="183"/>
        <pc:sldMkLst>
          <pc:docMk/>
          <pc:sldMk cId="3047321188" sldId="287"/>
        </pc:sldMkLst>
        <pc:picChg chg="del">
          <ac:chgData name="Bonnie Webster" userId="4c55c695-e6ea-45d0-800e-ef9e8e09fbda" providerId="ADAL" clId="{709851CA-2062-4D68-BDC3-020772842AE5}" dt="2024-04-09T11:49:37.523" v="178" actId="478"/>
          <ac:picMkLst>
            <pc:docMk/>
            <pc:sldMk cId="3047321188" sldId="287"/>
            <ac:picMk id="5" creationId="{D93B4B00-286E-7663-C90D-595E60CA574B}"/>
          </ac:picMkLst>
        </pc:picChg>
        <pc:picChg chg="add mod">
          <ac:chgData name="Bonnie Webster" userId="4c55c695-e6ea-45d0-800e-ef9e8e09fbda" providerId="ADAL" clId="{709851CA-2062-4D68-BDC3-020772842AE5}" dt="2024-04-09T11:49:53.993" v="181" actId="1076"/>
          <ac:picMkLst>
            <pc:docMk/>
            <pc:sldMk cId="3047321188" sldId="287"/>
            <ac:picMk id="6" creationId="{C5CA45D6-E751-41B0-C4F9-8D1439270752}"/>
          </ac:picMkLst>
        </pc:picChg>
      </pc:sldChg>
      <pc:sldChg chg="delSp modSp add mod ord">
        <pc:chgData name="Bonnie Webster" userId="4c55c695-e6ea-45d0-800e-ef9e8e09fbda" providerId="ADAL" clId="{709851CA-2062-4D68-BDC3-020772842AE5}" dt="2024-04-09T12:37:18.609" v="254" actId="1076"/>
        <pc:sldMkLst>
          <pc:docMk/>
          <pc:sldMk cId="2224764358" sldId="288"/>
        </pc:sldMkLst>
        <pc:spChg chg="del">
          <ac:chgData name="Bonnie Webster" userId="4c55c695-e6ea-45d0-800e-ef9e8e09fbda" providerId="ADAL" clId="{709851CA-2062-4D68-BDC3-020772842AE5}" dt="2024-04-09T12:36:31.830" v="188" actId="478"/>
          <ac:spMkLst>
            <pc:docMk/>
            <pc:sldMk cId="2224764358" sldId="288"/>
            <ac:spMk id="4" creationId="{51799819-5449-FCDD-1C28-A8F42396DC49}"/>
          </ac:spMkLst>
        </pc:spChg>
        <pc:spChg chg="mod">
          <ac:chgData name="Bonnie Webster" userId="4c55c695-e6ea-45d0-800e-ef9e8e09fbda" providerId="ADAL" clId="{709851CA-2062-4D68-BDC3-020772842AE5}" dt="2024-04-09T12:37:18.609" v="254" actId="1076"/>
          <ac:spMkLst>
            <pc:docMk/>
            <pc:sldMk cId="2224764358" sldId="288"/>
            <ac:spMk id="5" creationId="{FE9F0971-0946-047D-9FF6-6D855DDB1005}"/>
          </ac:spMkLst>
        </pc:spChg>
        <pc:spChg chg="mod">
          <ac:chgData name="Bonnie Webster" userId="4c55c695-e6ea-45d0-800e-ef9e8e09fbda" providerId="ADAL" clId="{709851CA-2062-4D68-BDC3-020772842AE5}" dt="2024-04-09T12:37:15.293" v="253" actId="1076"/>
          <ac:spMkLst>
            <pc:docMk/>
            <pc:sldMk cId="2224764358" sldId="288"/>
            <ac:spMk id="7" creationId="{1B4C6D2E-4646-C2C4-CD55-2F4FD19C8918}"/>
          </ac:spMkLst>
        </pc:spChg>
        <pc:picChg chg="mod">
          <ac:chgData name="Bonnie Webster" userId="4c55c695-e6ea-45d0-800e-ef9e8e09fbda" providerId="ADAL" clId="{709851CA-2062-4D68-BDC3-020772842AE5}" dt="2024-04-09T12:36:33.400" v="189" actId="1076"/>
          <ac:picMkLst>
            <pc:docMk/>
            <pc:sldMk cId="2224764358" sldId="288"/>
            <ac:picMk id="2" creationId="{5D2798C9-D35F-E088-3A84-6A1A538FB99B}"/>
          </ac:picMkLst>
        </pc:picChg>
      </pc:sldChg>
      <pc:sldChg chg="addSp delSp modSp add mod">
        <pc:chgData name="Bonnie Webster" userId="4c55c695-e6ea-45d0-800e-ef9e8e09fbda" providerId="ADAL" clId="{709851CA-2062-4D68-BDC3-020772842AE5}" dt="2024-04-09T12:38:22.869" v="339" actId="20577"/>
        <pc:sldMkLst>
          <pc:docMk/>
          <pc:sldMk cId="890808778" sldId="289"/>
        </pc:sldMkLst>
        <pc:spChg chg="add mod">
          <ac:chgData name="Bonnie Webster" userId="4c55c695-e6ea-45d0-800e-ef9e8e09fbda" providerId="ADAL" clId="{709851CA-2062-4D68-BDC3-020772842AE5}" dt="2024-04-09T12:38:11.562" v="325" actId="1076"/>
          <ac:spMkLst>
            <pc:docMk/>
            <pc:sldMk cId="890808778" sldId="289"/>
            <ac:spMk id="5" creationId="{5CDA5B08-18F4-7388-BA0B-8773797784C9}"/>
          </ac:spMkLst>
        </pc:spChg>
        <pc:spChg chg="mod">
          <ac:chgData name="Bonnie Webster" userId="4c55c695-e6ea-45d0-800e-ef9e8e09fbda" providerId="ADAL" clId="{709851CA-2062-4D68-BDC3-020772842AE5}" dt="2024-04-09T12:38:22.869" v="339" actId="20577"/>
          <ac:spMkLst>
            <pc:docMk/>
            <pc:sldMk cId="890808778" sldId="289"/>
            <ac:spMk id="6" creationId="{AA383048-E54E-87EC-27C7-42852109024C}"/>
          </ac:spMkLst>
        </pc:spChg>
        <pc:picChg chg="del">
          <ac:chgData name="Bonnie Webster" userId="4c55c695-e6ea-45d0-800e-ef9e8e09fbda" providerId="ADAL" clId="{709851CA-2062-4D68-BDC3-020772842AE5}" dt="2024-04-09T12:38:01.464" v="321" actId="478"/>
          <ac:picMkLst>
            <pc:docMk/>
            <pc:sldMk cId="890808778" sldId="289"/>
            <ac:picMk id="7" creationId="{7F46DECF-45AE-18F3-238D-DF21F0B2CED9}"/>
          </ac:picMkLst>
        </pc:picChg>
      </pc:sldChg>
      <pc:sldChg chg="modSp add mod">
        <pc:chgData name="Bonnie Webster" userId="4c55c695-e6ea-45d0-800e-ef9e8e09fbda" providerId="ADAL" clId="{709851CA-2062-4D68-BDC3-020772842AE5}" dt="2024-04-09T12:40:19.454" v="408" actId="1076"/>
        <pc:sldMkLst>
          <pc:docMk/>
          <pc:sldMk cId="1107272176" sldId="290"/>
        </pc:sldMkLst>
        <pc:spChg chg="mod">
          <ac:chgData name="Bonnie Webster" userId="4c55c695-e6ea-45d0-800e-ef9e8e09fbda" providerId="ADAL" clId="{709851CA-2062-4D68-BDC3-020772842AE5}" dt="2024-04-09T12:39:51.392" v="379" actId="1076"/>
          <ac:spMkLst>
            <pc:docMk/>
            <pc:sldMk cId="1107272176" sldId="290"/>
            <ac:spMk id="3" creationId="{3C0F231B-5F26-5B8F-10F1-44FDD28FA07B}"/>
          </ac:spMkLst>
        </pc:spChg>
        <pc:spChg chg="mod">
          <ac:chgData name="Bonnie Webster" userId="4c55c695-e6ea-45d0-800e-ef9e8e09fbda" providerId="ADAL" clId="{709851CA-2062-4D68-BDC3-020772842AE5}" dt="2024-04-09T12:40:19.454" v="408" actId="1076"/>
          <ac:spMkLst>
            <pc:docMk/>
            <pc:sldMk cId="1107272176" sldId="290"/>
            <ac:spMk id="6" creationId="{AA383048-E54E-87EC-27C7-42852109024C}"/>
          </ac:spMkLst>
        </pc:spChg>
      </pc:sldChg>
      <pc:sldChg chg="modSp add mod">
        <pc:chgData name="Bonnie Webster" userId="4c55c695-e6ea-45d0-800e-ef9e8e09fbda" providerId="ADAL" clId="{709851CA-2062-4D68-BDC3-020772842AE5}" dt="2024-04-09T12:40:32.017" v="422" actId="20577"/>
        <pc:sldMkLst>
          <pc:docMk/>
          <pc:sldMk cId="3869152613" sldId="291"/>
        </pc:sldMkLst>
        <pc:spChg chg="mod">
          <ac:chgData name="Bonnie Webster" userId="4c55c695-e6ea-45d0-800e-ef9e8e09fbda" providerId="ADAL" clId="{709851CA-2062-4D68-BDC3-020772842AE5}" dt="2024-04-09T12:40:32.017" v="422" actId="20577"/>
          <ac:spMkLst>
            <pc:docMk/>
            <pc:sldMk cId="3869152613" sldId="291"/>
            <ac:spMk id="6" creationId="{AA383048-E54E-87EC-27C7-42852109024C}"/>
          </ac:spMkLst>
        </pc:spChg>
      </pc:sldChg>
      <pc:sldChg chg="addSp delSp modSp add mod">
        <pc:chgData name="Bonnie Webster" userId="4c55c695-e6ea-45d0-800e-ef9e8e09fbda" providerId="ADAL" clId="{709851CA-2062-4D68-BDC3-020772842AE5}" dt="2024-04-09T12:42:56.664" v="527" actId="1076"/>
        <pc:sldMkLst>
          <pc:docMk/>
          <pc:sldMk cId="2359106762" sldId="292"/>
        </pc:sldMkLst>
        <pc:spChg chg="del mod">
          <ac:chgData name="Bonnie Webster" userId="4c55c695-e6ea-45d0-800e-ef9e8e09fbda" providerId="ADAL" clId="{709851CA-2062-4D68-BDC3-020772842AE5}" dt="2024-04-09T12:42:51.823" v="525" actId="478"/>
          <ac:spMkLst>
            <pc:docMk/>
            <pc:sldMk cId="2359106762" sldId="292"/>
            <ac:spMk id="5" creationId="{5CDA5B08-18F4-7388-BA0B-8773797784C9}"/>
          </ac:spMkLst>
        </pc:spChg>
        <pc:spChg chg="mod">
          <ac:chgData name="Bonnie Webster" userId="4c55c695-e6ea-45d0-800e-ef9e8e09fbda" providerId="ADAL" clId="{709851CA-2062-4D68-BDC3-020772842AE5}" dt="2024-04-09T12:41:33.339" v="513" actId="1076"/>
          <ac:spMkLst>
            <pc:docMk/>
            <pc:sldMk cId="2359106762" sldId="292"/>
            <ac:spMk id="6" creationId="{AA383048-E54E-87EC-27C7-42852109024C}"/>
          </ac:spMkLst>
        </pc:spChg>
        <pc:picChg chg="add mod">
          <ac:chgData name="Bonnie Webster" userId="4c55c695-e6ea-45d0-800e-ef9e8e09fbda" providerId="ADAL" clId="{709851CA-2062-4D68-BDC3-020772842AE5}" dt="2024-04-09T12:42:53.939" v="526" actId="1076"/>
          <ac:picMkLst>
            <pc:docMk/>
            <pc:sldMk cId="2359106762" sldId="292"/>
            <ac:picMk id="7" creationId="{F172267D-1914-838D-1FD2-E94793D0EAB2}"/>
          </ac:picMkLst>
        </pc:picChg>
        <pc:picChg chg="add mod">
          <ac:chgData name="Bonnie Webster" userId="4c55c695-e6ea-45d0-800e-ef9e8e09fbda" providerId="ADAL" clId="{709851CA-2062-4D68-BDC3-020772842AE5}" dt="2024-04-09T12:42:56.664" v="527" actId="1076"/>
          <ac:picMkLst>
            <pc:docMk/>
            <pc:sldMk cId="2359106762" sldId="292"/>
            <ac:picMk id="8" creationId="{90284149-4596-5B1C-93D4-F6E97F6A26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CBF3-0B4C-4EBF-B212-DF277873231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8C17-44AD-423C-8C96-3745DA6D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A8C17-44AD-423C-8C96-3745DA6DBF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09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290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75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64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0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30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87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A8C17-44AD-423C-8C96-3745DA6DBF0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8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3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6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6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9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1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696969"/>
                </a:solidFill>
                <a:effectLst/>
                <a:latin typeface="Raleway" panose="020F0502020204030204" pitchFamily="2" charset="0"/>
              </a:rPr>
              <a:t>Have we ever seen Daddy Pig cook anything? And the trope where Daddy Pig is incompetent but super-confident and Mummy Pig makes not-so-subtle digs at him while also accepting his behaviour.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08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29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92948" y="4426557"/>
            <a:ext cx="7702103" cy="495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4"/>
              </a:lnSpc>
            </a:pPr>
            <a:endParaRPr dirty="0"/>
          </a:p>
          <a:p>
            <a:pPr algn="ctr">
              <a:lnSpc>
                <a:spcPts val="7704"/>
              </a:lnSpc>
            </a:pPr>
            <a:r>
              <a:rPr lang="en-US" sz="7004" spc="-203">
                <a:solidFill>
                  <a:srgbClr val="000000"/>
                </a:solidFill>
                <a:latin typeface="Mont"/>
              </a:rPr>
              <a:t>Week 3 </a:t>
            </a:r>
            <a:endParaRPr lang="en-US" sz="7004" spc="-203" dirty="0">
              <a:solidFill>
                <a:srgbClr val="000000"/>
              </a:solidFill>
              <a:latin typeface="Mont"/>
            </a:endParaRPr>
          </a:p>
          <a:p>
            <a:pPr algn="ctr">
              <a:lnSpc>
                <a:spcPts val="7704"/>
              </a:lnSpc>
            </a:pPr>
            <a:r>
              <a:rPr lang="en-US" sz="7004" spc="-203" dirty="0">
                <a:solidFill>
                  <a:srgbClr val="000000"/>
                </a:solidFill>
                <a:latin typeface="Mont"/>
              </a:rPr>
              <a:t>Gender Stereotypes &amp; Media</a:t>
            </a:r>
          </a:p>
        </p:txBody>
      </p:sp>
      <p:sp>
        <p:nvSpPr>
          <p:cNvPr id="3" name="Freeform 3"/>
          <p:cNvSpPr/>
          <p:nvPr/>
        </p:nvSpPr>
        <p:spPr>
          <a:xfrm>
            <a:off x="801507" y="8898578"/>
            <a:ext cx="2234586" cy="719444"/>
          </a:xfrm>
          <a:custGeom>
            <a:avLst/>
            <a:gdLst/>
            <a:ahLst/>
            <a:cxnLst/>
            <a:rect l="l" t="t" r="r" b="b"/>
            <a:pathLst>
              <a:path w="2234586" h="719444">
                <a:moveTo>
                  <a:pt x="0" y="0"/>
                </a:moveTo>
                <a:lnTo>
                  <a:pt x="2234587" y="0"/>
                </a:lnTo>
                <a:lnTo>
                  <a:pt x="2234587" y="719444"/>
                </a:lnTo>
                <a:lnTo>
                  <a:pt x="0" y="719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066712" y="8305776"/>
            <a:ext cx="1785100" cy="1905048"/>
          </a:xfrm>
          <a:custGeom>
            <a:avLst/>
            <a:gdLst/>
            <a:ahLst/>
            <a:cxnLst/>
            <a:rect l="l" t="t" r="r" b="b"/>
            <a:pathLst>
              <a:path w="1785100" h="1905048">
                <a:moveTo>
                  <a:pt x="0" y="0"/>
                </a:moveTo>
                <a:lnTo>
                  <a:pt x="1785101" y="0"/>
                </a:lnTo>
                <a:lnTo>
                  <a:pt x="1785101" y="1905048"/>
                </a:lnTo>
                <a:lnTo>
                  <a:pt x="0" y="1905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6288096" y="3279943"/>
            <a:ext cx="4912849" cy="2674228"/>
            <a:chOff x="0" y="0"/>
            <a:chExt cx="6550465" cy="3565637"/>
          </a:xfrm>
        </p:grpSpPr>
        <p:sp>
          <p:nvSpPr>
            <p:cNvPr id="6" name="TextBox 6"/>
            <p:cNvSpPr txBox="1"/>
            <p:nvPr/>
          </p:nvSpPr>
          <p:spPr>
            <a:xfrm>
              <a:off x="2016272" y="456370"/>
              <a:ext cx="4534193" cy="218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70"/>
                </a:lnSpc>
              </a:pPr>
              <a:r>
                <a:rPr lang="en-US" sz="847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7" name="Freeform 7"/>
            <p:cNvSpPr/>
            <p:nvPr/>
          </p:nvSpPr>
          <p:spPr>
            <a:xfrm rot="1510751">
              <a:off x="366761" y="1282358"/>
              <a:ext cx="1506840" cy="2060635"/>
            </a:xfrm>
            <a:custGeom>
              <a:avLst/>
              <a:gdLst/>
              <a:ahLst/>
              <a:cxnLst/>
              <a:rect l="l" t="t" r="r" b="b"/>
              <a:pathLst>
                <a:path w="1506840" h="2060635">
                  <a:moveTo>
                    <a:pt x="0" y="0"/>
                  </a:moveTo>
                  <a:lnTo>
                    <a:pt x="1506839" y="0"/>
                  </a:lnTo>
                  <a:lnTo>
                    <a:pt x="1506839" y="2060635"/>
                  </a:lnTo>
                  <a:lnTo>
                    <a:pt x="0" y="206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1130568" y="65720"/>
              <a:ext cx="695964" cy="1732908"/>
            </a:xfrm>
            <a:custGeom>
              <a:avLst/>
              <a:gdLst/>
              <a:ahLst/>
              <a:cxnLst/>
              <a:rect l="l" t="t" r="r" b="b"/>
              <a:pathLst>
                <a:path w="695964" h="1732908">
                  <a:moveTo>
                    <a:pt x="0" y="0"/>
                  </a:moveTo>
                  <a:lnTo>
                    <a:pt x="695964" y="0"/>
                  </a:lnTo>
                  <a:lnTo>
                    <a:pt x="695964" y="1732908"/>
                  </a:lnTo>
                  <a:lnTo>
                    <a:pt x="0" y="173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6" name="Picture 6" descr="Disney princess - Cartoon characters">
            <a:extLst>
              <a:ext uri="{FF2B5EF4-FFF2-40B4-BE49-F238E27FC236}">
                <a16:creationId xmlns:a16="http://schemas.microsoft.com/office/drawing/2014/main" id="{852E07BC-BBB4-7D98-7EDA-69559FD4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06175"/>
            <a:ext cx="4393406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4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6" name="Picture 10" descr="Harry Potter Cartoon Drawing Wallpapers - Wallpaper Cave">
            <a:extLst>
              <a:ext uri="{FF2B5EF4-FFF2-40B4-BE49-F238E27FC236}">
                <a16:creationId xmlns:a16="http://schemas.microsoft.com/office/drawing/2014/main" id="{C5CA45D6-E751-41B0-C4F9-8D143927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0212"/>
            <a:ext cx="91821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2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5" name="Picture 8" descr="Moana: New Images Reveal Concept Art and Storyboards | Collider">
            <a:extLst>
              <a:ext uri="{FF2B5EF4-FFF2-40B4-BE49-F238E27FC236}">
                <a16:creationId xmlns:a16="http://schemas.microsoft.com/office/drawing/2014/main" id="{D93B4B00-286E-7663-C90D-595E60CA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24" y="2171700"/>
            <a:ext cx="9737284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9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9E914-305B-29C3-8509-838FF40D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4C6D2E-4646-C2C4-CD55-2F4FD19C8918}"/>
              </a:ext>
            </a:extLst>
          </p:cNvPr>
          <p:cNvSpPr/>
          <p:nvPr/>
        </p:nvSpPr>
        <p:spPr>
          <a:xfrm>
            <a:off x="462979" y="381401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39C6E-13BA-85CC-A88E-94C96E556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2" name="Picture 1" descr="A group of question marks&#10;&#10;Description automatically generated">
            <a:extLst>
              <a:ext uri="{FF2B5EF4-FFF2-40B4-BE49-F238E27FC236}">
                <a16:creationId xmlns:a16="http://schemas.microsoft.com/office/drawing/2014/main" id="{5D2798C9-D35F-E088-3A84-6A1A538FB9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63598"/>
            <a:ext cx="6683617" cy="4388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F0971-0946-047D-9FF6-6D855DDB1005}"/>
              </a:ext>
            </a:extLst>
          </p:cNvPr>
          <p:cNvSpPr txBox="1"/>
          <p:nvPr/>
        </p:nvSpPr>
        <p:spPr>
          <a:xfrm>
            <a:off x="5410200" y="7101762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Mont Bold" panose="020B0604020202020204" charset="0"/>
              </a:rPr>
              <a:t>How do these portrayals influence how we see boys and girls?</a:t>
            </a:r>
          </a:p>
        </p:txBody>
      </p:sp>
    </p:spTree>
    <p:extLst>
      <p:ext uri="{BB962C8B-B14F-4D97-AF65-F5344CB8AC3E}">
        <p14:creationId xmlns:p14="http://schemas.microsoft.com/office/powerpoint/2010/main" val="222476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6721844" y="3062262"/>
            <a:ext cx="1112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Activity 2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is objectification? 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is the Consequence Wheel?</a:t>
            </a:r>
          </a:p>
        </p:txBody>
      </p:sp>
      <p:sp>
        <p:nvSpPr>
          <p:cNvPr id="5" name="Freeform 95">
            <a:extLst>
              <a:ext uri="{FF2B5EF4-FFF2-40B4-BE49-F238E27FC236}">
                <a16:creationId xmlns:a16="http://schemas.microsoft.com/office/drawing/2014/main" id="{5CDA5B08-18F4-7388-BA0B-8773797784C9}"/>
              </a:ext>
            </a:extLst>
          </p:cNvPr>
          <p:cNvSpPr/>
          <p:nvPr/>
        </p:nvSpPr>
        <p:spPr>
          <a:xfrm>
            <a:off x="3429000" y="3771900"/>
            <a:ext cx="2574558" cy="3378359"/>
          </a:xfrm>
          <a:custGeom>
            <a:avLst/>
            <a:gdLst/>
            <a:ahLst/>
            <a:cxnLst/>
            <a:rect l="l" t="t" r="r" b="b"/>
            <a:pathLst>
              <a:path w="1549949" h="2387759">
                <a:moveTo>
                  <a:pt x="0" y="0"/>
                </a:moveTo>
                <a:lnTo>
                  <a:pt x="1549948" y="0"/>
                </a:lnTo>
                <a:lnTo>
                  <a:pt x="1549948" y="2387759"/>
                </a:lnTo>
                <a:lnTo>
                  <a:pt x="0" y="2387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0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172326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6532168" y="4381500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How would you describe an object?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words would you use?</a:t>
            </a:r>
          </a:p>
        </p:txBody>
      </p:sp>
      <p:sp>
        <p:nvSpPr>
          <p:cNvPr id="5" name="Freeform 95">
            <a:extLst>
              <a:ext uri="{FF2B5EF4-FFF2-40B4-BE49-F238E27FC236}">
                <a16:creationId xmlns:a16="http://schemas.microsoft.com/office/drawing/2014/main" id="{5CDA5B08-18F4-7388-BA0B-8773797784C9}"/>
              </a:ext>
            </a:extLst>
          </p:cNvPr>
          <p:cNvSpPr/>
          <p:nvPr/>
        </p:nvSpPr>
        <p:spPr>
          <a:xfrm>
            <a:off x="3429000" y="3771900"/>
            <a:ext cx="2574558" cy="3378359"/>
          </a:xfrm>
          <a:custGeom>
            <a:avLst/>
            <a:gdLst/>
            <a:ahLst/>
            <a:cxnLst/>
            <a:rect l="l" t="t" r="r" b="b"/>
            <a:pathLst>
              <a:path w="1549949" h="2387759">
                <a:moveTo>
                  <a:pt x="0" y="0"/>
                </a:moveTo>
                <a:lnTo>
                  <a:pt x="1549948" y="0"/>
                </a:lnTo>
                <a:lnTo>
                  <a:pt x="1549948" y="2387759"/>
                </a:lnTo>
                <a:lnTo>
                  <a:pt x="0" y="2387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27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172326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6532168" y="4381500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How would you describe a person?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words would you use?</a:t>
            </a:r>
          </a:p>
        </p:txBody>
      </p:sp>
      <p:sp>
        <p:nvSpPr>
          <p:cNvPr id="5" name="Freeform 95">
            <a:extLst>
              <a:ext uri="{FF2B5EF4-FFF2-40B4-BE49-F238E27FC236}">
                <a16:creationId xmlns:a16="http://schemas.microsoft.com/office/drawing/2014/main" id="{5CDA5B08-18F4-7388-BA0B-8773797784C9}"/>
              </a:ext>
            </a:extLst>
          </p:cNvPr>
          <p:cNvSpPr/>
          <p:nvPr/>
        </p:nvSpPr>
        <p:spPr>
          <a:xfrm>
            <a:off x="3429000" y="3771900"/>
            <a:ext cx="2574558" cy="3378359"/>
          </a:xfrm>
          <a:custGeom>
            <a:avLst/>
            <a:gdLst/>
            <a:ahLst/>
            <a:cxnLst/>
            <a:rect l="l" t="t" r="r" b="b"/>
            <a:pathLst>
              <a:path w="1549949" h="2387759">
                <a:moveTo>
                  <a:pt x="0" y="0"/>
                </a:moveTo>
                <a:lnTo>
                  <a:pt x="1549948" y="0"/>
                </a:lnTo>
                <a:lnTo>
                  <a:pt x="1549948" y="2387759"/>
                </a:lnTo>
                <a:lnTo>
                  <a:pt x="0" y="2387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5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172326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5562600" y="4522946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What content or videos do you see of males and females online?</a:t>
            </a:r>
          </a:p>
        </p:txBody>
      </p:sp>
      <p:pic>
        <p:nvPicPr>
          <p:cNvPr id="7" name="Picture 12" descr="TikTok Logo - PNG y Vector">
            <a:extLst>
              <a:ext uri="{FF2B5EF4-FFF2-40B4-BE49-F238E27FC236}">
                <a16:creationId xmlns:a16="http://schemas.microsoft.com/office/drawing/2014/main" id="{F172267D-1914-838D-1FD2-E94793D0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43" y="14097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YouTube Logo, symbol, meaning, history, PNG, brand">
            <a:extLst>
              <a:ext uri="{FF2B5EF4-FFF2-40B4-BE49-F238E27FC236}">
                <a16:creationId xmlns:a16="http://schemas.microsoft.com/office/drawing/2014/main" id="{90284149-4596-5B1C-93D4-F6E97F6A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29" y="5885574"/>
            <a:ext cx="3439877" cy="193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0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40" name="Picture 16" descr="Shape">
            <a:extLst>
              <a:ext uri="{FF2B5EF4-FFF2-40B4-BE49-F238E27FC236}">
                <a16:creationId xmlns:a16="http://schemas.microsoft.com/office/drawing/2014/main" id="{99147393-1306-B8DF-A39B-6CB60536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42" y="530563"/>
            <a:ext cx="14099868" cy="9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hape">
            <a:extLst>
              <a:ext uri="{FF2B5EF4-FFF2-40B4-BE49-F238E27FC236}">
                <a16:creationId xmlns:a16="http://schemas.microsoft.com/office/drawing/2014/main" id="{60255763-47D5-FF32-41DD-A60EA732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2272"/>
            <a:ext cx="9601200" cy="66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ext Box">
            <a:extLst>
              <a:ext uri="{FF2B5EF4-FFF2-40B4-BE49-F238E27FC236}">
                <a16:creationId xmlns:a16="http://schemas.microsoft.com/office/drawing/2014/main" id="{A420E6D4-75BB-6236-0A15-27107BED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776663"/>
            <a:ext cx="481012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4D2EC-92C7-3747-DBEC-C5EB4C5043F8}"/>
              </a:ext>
            </a:extLst>
          </p:cNvPr>
          <p:cNvSpPr txBox="1"/>
          <p:nvPr/>
        </p:nvSpPr>
        <p:spPr>
          <a:xfrm>
            <a:off x="6172200" y="27813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might happen at 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72DD6-2D52-ED8D-C551-0D0E1B013135}"/>
              </a:ext>
            </a:extLst>
          </p:cNvPr>
          <p:cNvSpPr txBox="1"/>
          <p:nvPr/>
        </p:nvSpPr>
        <p:spPr>
          <a:xfrm>
            <a:off x="5791200" y="1041211"/>
            <a:ext cx="323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might happen in society?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6824"/>
            <a:ext cx="9144000" cy="9144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915400" y="950491"/>
            <a:ext cx="7955952" cy="7956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Next  week</a:t>
            </a:r>
          </a:p>
          <a:p>
            <a:pPr algn="ctr">
              <a:lnSpc>
                <a:spcPts val="12461"/>
              </a:lnSpc>
            </a:pPr>
            <a:endParaRPr lang="en-US" sz="8900" dirty="0">
              <a:solidFill>
                <a:srgbClr val="000000"/>
              </a:solidFill>
              <a:latin typeface="Mont Bold"/>
            </a:endParaRPr>
          </a:p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Allyship &amp;</a:t>
            </a:r>
          </a:p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Positive Bystander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90050-07CD-E934-D715-5DAA1F65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7"/>
            <a:ext cx="18288000" cy="10247326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6F6493F9-BC22-FAD1-752C-87E0B972C4B1}"/>
              </a:ext>
            </a:extLst>
          </p:cNvPr>
          <p:cNvGrpSpPr/>
          <p:nvPr/>
        </p:nvGrpSpPr>
        <p:grpSpPr>
          <a:xfrm>
            <a:off x="14493605" y="8050305"/>
            <a:ext cx="3057176" cy="1512741"/>
            <a:chOff x="263413" y="47201"/>
            <a:chExt cx="4441225" cy="2353785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A961E912-3983-86CF-72C3-AC40DEC7C7BB}"/>
                </a:ext>
              </a:extLst>
            </p:cNvPr>
            <p:cNvSpPr txBox="1"/>
            <p:nvPr/>
          </p:nvSpPr>
          <p:spPr>
            <a:xfrm>
              <a:off x="1448116" y="329606"/>
              <a:ext cx="3256522" cy="1595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5400" dirty="0">
                  <a:solidFill>
                    <a:srgbClr val="000000"/>
                  </a:solidFill>
                  <a:latin typeface="Mont Bold"/>
                </a:rPr>
                <a:t>Steps</a:t>
              </a:r>
              <a:endParaRPr lang="en-US" sz="6089" dirty="0">
                <a:solidFill>
                  <a:srgbClr val="000000"/>
                </a:solidFill>
                <a:latin typeface="Mont Bold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C6B3890-F1E3-9602-618C-9E9838959E23}"/>
                </a:ext>
              </a:extLst>
            </p:cNvPr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359F49-FADC-D2F6-020B-831ED7712BA8}"/>
                </a:ext>
              </a:extLst>
            </p:cNvPr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" name="Picture 2" descr="A group of question marks&#10;&#10;Description automatically generated">
            <a:extLst>
              <a:ext uri="{FF2B5EF4-FFF2-40B4-BE49-F238E27FC236}">
                <a16:creationId xmlns:a16="http://schemas.microsoft.com/office/drawing/2014/main" id="{726EABA9-9198-5A72-353E-5D7B34C93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6" y="7704880"/>
            <a:ext cx="2935987" cy="192790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332136"/>
            <a:ext cx="8229600" cy="1143000"/>
          </a:xfrm>
        </p:spPr>
        <p:txBody>
          <a:bodyPr/>
          <a:lstStyle/>
          <a:p>
            <a:r>
              <a:rPr lang="en-US" dirty="0">
                <a:latin typeface="Mont Bold" panose="020B0604020202020204" charset="0"/>
              </a:rPr>
              <a:t>Today’s session </a:t>
            </a:r>
            <a:endParaRPr lang="en-GB" dirty="0">
              <a:latin typeface="Mont Bold" panose="020B060402020202020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AA40EB-6FFA-5855-A93F-F3D050484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290" y="2482622"/>
            <a:ext cx="10972800" cy="557614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t" panose="020B0604020202020204" charset="0"/>
              </a:rPr>
              <a:t>Group Agreement</a:t>
            </a:r>
          </a:p>
          <a:p>
            <a:r>
              <a:rPr lang="en-US" sz="4400" dirty="0">
                <a:latin typeface="Mont" panose="020B0604020202020204" charset="0"/>
              </a:rPr>
              <a:t>Recap ‘What do we remember from last session?’</a:t>
            </a:r>
          </a:p>
          <a:p>
            <a:r>
              <a:rPr lang="en-US" sz="4400" dirty="0">
                <a:latin typeface="Mont" panose="020B0604020202020204" charset="0"/>
              </a:rPr>
              <a:t>Who can be a hero?</a:t>
            </a:r>
          </a:p>
          <a:p>
            <a:r>
              <a:rPr lang="en-US" sz="4400" dirty="0">
                <a:latin typeface="Mont" panose="020B0604020202020204" charset="0"/>
              </a:rPr>
              <a:t>Portrayal of stereotypes in the media</a:t>
            </a:r>
          </a:p>
          <a:p>
            <a:r>
              <a:rPr lang="en-US" sz="4400" dirty="0">
                <a:latin typeface="Mont" panose="020B0604020202020204" charset="0"/>
              </a:rPr>
              <a:t>Summary and next week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04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Group agreement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When others talk, we listen. 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Respect others' opinions.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 Respect our own opinions. 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During the sessions, we can talk in a way that feels the most natural for us.</a:t>
            </a: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Language Reminder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7" name="Picture 2" descr="A picture containing text, vector graphics, traffic light, clipart&#10;&#10;Description automatically generated">
            <a:extLst>
              <a:ext uri="{FF2B5EF4-FFF2-40B4-BE49-F238E27FC236}">
                <a16:creationId xmlns:a16="http://schemas.microsoft.com/office/drawing/2014/main" id="{C73F0500-7711-C416-EE1D-4F80DAAB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2638"/>
            <a:ext cx="5262425" cy="51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2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Question Car Park</a:t>
            </a: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D5029D5-7990-5B6D-FF3E-8DFA4A0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419350"/>
            <a:ext cx="108966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9E914-305B-29C3-8509-838FF40D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4C6D2E-4646-C2C4-CD55-2F4FD19C8918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39C6E-13BA-85CC-A88E-94C96E556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2" name="Picture 1" descr="A group of question marks&#10;&#10;Description automatically generated">
            <a:extLst>
              <a:ext uri="{FF2B5EF4-FFF2-40B4-BE49-F238E27FC236}">
                <a16:creationId xmlns:a16="http://schemas.microsoft.com/office/drawing/2014/main" id="{5D2798C9-D35F-E088-3A84-6A1A538FB9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28" y="3009899"/>
            <a:ext cx="6683617" cy="4388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99819-5449-FCDD-1C28-A8F42396DC49}"/>
              </a:ext>
            </a:extLst>
          </p:cNvPr>
          <p:cNvSpPr txBox="1"/>
          <p:nvPr/>
        </p:nvSpPr>
        <p:spPr>
          <a:xfrm>
            <a:off x="306777" y="1181100"/>
            <a:ext cx="1729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 Bold" panose="020B0604020202020204" charset="0"/>
              </a:rPr>
              <a:t>Recap 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F0971-0946-047D-9FF6-6D855DDB1005}"/>
              </a:ext>
            </a:extLst>
          </p:cNvPr>
          <p:cNvSpPr txBox="1"/>
          <p:nvPr/>
        </p:nvSpPr>
        <p:spPr>
          <a:xfrm>
            <a:off x="5943600" y="8103327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Mont Bold" panose="020B0604020202020204" charset="0"/>
              </a:rPr>
              <a:t>What do we remember from last session?</a:t>
            </a:r>
          </a:p>
        </p:txBody>
      </p:sp>
    </p:spTree>
    <p:extLst>
      <p:ext uri="{BB962C8B-B14F-4D97-AF65-F5344CB8AC3E}">
        <p14:creationId xmlns:p14="http://schemas.microsoft.com/office/powerpoint/2010/main" val="383313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7162800" y="3435096"/>
            <a:ext cx="1112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Activity 1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Who can be a hero?</a:t>
            </a:r>
          </a:p>
        </p:txBody>
      </p:sp>
      <p:pic>
        <p:nvPicPr>
          <p:cNvPr id="7" name="Picture 6" descr="A hand holding a pen in a circle&#10;&#10;Description automatically generated">
            <a:extLst>
              <a:ext uri="{FF2B5EF4-FFF2-40B4-BE49-F238E27FC236}">
                <a16:creationId xmlns:a16="http://schemas.microsoft.com/office/drawing/2014/main" id="{7F46DECF-45AE-18F3-238D-DF21F0B2C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35096"/>
            <a:ext cx="4098175" cy="3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5" name="Picture 2" descr="Superhero - ClipArt Best">
            <a:extLst>
              <a:ext uri="{FF2B5EF4-FFF2-40B4-BE49-F238E27FC236}">
                <a16:creationId xmlns:a16="http://schemas.microsoft.com/office/drawing/2014/main" id="{7200EE37-54DF-9082-4370-C431A0F5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38" y="1809750"/>
            <a:ext cx="954646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2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6" name="Picture 4" descr="Peppa Pig Mummy Pig baking">
            <a:extLst>
              <a:ext uri="{FF2B5EF4-FFF2-40B4-BE49-F238E27FC236}">
                <a16:creationId xmlns:a16="http://schemas.microsoft.com/office/drawing/2014/main" id="{823BAD8D-C20F-C777-BF80-74406E66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19300"/>
            <a:ext cx="8915400" cy="51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5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283</Words>
  <Application>Microsoft Office PowerPoint</Application>
  <PresentationFormat>Custom</PresentationFormat>
  <Paragraphs>79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Raleway</vt:lpstr>
      <vt:lpstr>Mont</vt:lpstr>
      <vt:lpstr>Arial</vt:lpstr>
      <vt:lpstr>Calibri</vt:lpstr>
      <vt:lpstr>Mont Bold</vt:lpstr>
      <vt:lpstr>Aptos</vt:lpstr>
      <vt:lpstr>Office Theme</vt:lpstr>
      <vt:lpstr>PowerPoint Presentation</vt:lpstr>
      <vt:lpstr>Today’s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Logos-Icons- Graphics</dc:title>
  <cp:lastModifiedBy>Bonnie Webster</cp:lastModifiedBy>
  <cp:revision>5</cp:revision>
  <dcterms:created xsi:type="dcterms:W3CDTF">2006-08-16T00:00:00Z</dcterms:created>
  <dcterms:modified xsi:type="dcterms:W3CDTF">2024-04-09T12:49:08Z</dcterms:modified>
  <dc:identifier>DAGAmd3Szt0</dc:identifier>
</cp:coreProperties>
</file>