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49CD8-7A5B-B777-0343-8C6994E0DBAF}" v="32" dt="2024-04-08T14:14:29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6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E4C17-EF41-48CC-8E4F-FD5D93C036EB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A6FDB-431B-4C75-8714-E4B3B6639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7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40" name="Picture 16" descr="Shape">
            <a:extLst>
              <a:ext uri="{FF2B5EF4-FFF2-40B4-BE49-F238E27FC236}">
                <a16:creationId xmlns:a16="http://schemas.microsoft.com/office/drawing/2014/main" id="{99147393-1306-B8DF-A39B-6CB60536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42" y="530563"/>
            <a:ext cx="14099868" cy="9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ape">
            <a:extLst>
              <a:ext uri="{FF2B5EF4-FFF2-40B4-BE49-F238E27FC236}">
                <a16:creationId xmlns:a16="http://schemas.microsoft.com/office/drawing/2014/main" id="{60255763-47D5-FF32-41DD-A60EA732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2272"/>
            <a:ext cx="9601200" cy="66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ext Box">
            <a:extLst>
              <a:ext uri="{FF2B5EF4-FFF2-40B4-BE49-F238E27FC236}">
                <a16:creationId xmlns:a16="http://schemas.microsoft.com/office/drawing/2014/main" id="{A420E6D4-75BB-6236-0A15-27107BED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776663"/>
            <a:ext cx="481012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4D2EC-92C7-3747-DBEC-C5EB4C5043F8}"/>
              </a:ext>
            </a:extLst>
          </p:cNvPr>
          <p:cNvSpPr txBox="1"/>
          <p:nvPr/>
        </p:nvSpPr>
        <p:spPr>
          <a:xfrm>
            <a:off x="6172200" y="27813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might happen at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72DD6-2D52-ED8D-C551-0D0E1B013135}"/>
              </a:ext>
            </a:extLst>
          </p:cNvPr>
          <p:cNvSpPr txBox="1"/>
          <p:nvPr/>
        </p:nvSpPr>
        <p:spPr>
          <a:xfrm>
            <a:off x="5791200" y="1041211"/>
            <a:ext cx="32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might happen in society?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14</cp:revision>
  <dcterms:created xsi:type="dcterms:W3CDTF">2006-08-16T00:00:00Z</dcterms:created>
  <dcterms:modified xsi:type="dcterms:W3CDTF">2024-04-11T16:28:25Z</dcterms:modified>
  <dc:identifier>DAGAmd3Szt0</dc:identifier>
</cp:coreProperties>
</file>