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2" r:id="rId4"/>
    <p:sldId id="266" r:id="rId5"/>
    <p:sldId id="267" r:id="rId6"/>
    <p:sldId id="280" r:id="rId7"/>
    <p:sldId id="265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0" r:id="rId16"/>
  </p:sldIdLst>
  <p:sldSz cx="18288000" cy="10287000"/>
  <p:notesSz cx="6858000" cy="9144000"/>
  <p:embeddedFontLst>
    <p:embeddedFont>
      <p:font typeface="Aptos" panose="020B00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" panose="020B0604020202020204" charset="0"/>
      <p:regular r:id="rId26"/>
    </p:embeddedFont>
    <p:embeddedFont>
      <p:font typeface="Mont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38905-AC63-411E-BCDD-D849D2DFA4B7}" v="13" dt="2024-04-09T14:41:40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1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Webster" userId="4c55c695-e6ea-45d0-800e-ef9e8e09fbda" providerId="ADAL" clId="{1B238905-AC63-411E-BCDD-D849D2DFA4B7}"/>
    <pc:docChg chg="custSel addSld delSld modSld sldOrd">
      <pc:chgData name="Bonnie Webster" userId="4c55c695-e6ea-45d0-800e-ef9e8e09fbda" providerId="ADAL" clId="{1B238905-AC63-411E-BCDD-D849D2DFA4B7}" dt="2024-04-09T14:45:41.993" v="1204" actId="20577"/>
      <pc:docMkLst>
        <pc:docMk/>
      </pc:docMkLst>
      <pc:sldChg chg="modSp mod">
        <pc:chgData name="Bonnie Webster" userId="4c55c695-e6ea-45d0-800e-ef9e8e09fbda" providerId="ADAL" clId="{1B238905-AC63-411E-BCDD-D849D2DFA4B7}" dt="2024-04-09T13:31:37.648" v="42" actId="20577"/>
        <pc:sldMkLst>
          <pc:docMk/>
          <pc:sldMk cId="0" sldId="256"/>
        </pc:sldMkLst>
        <pc:spChg chg="mod">
          <ac:chgData name="Bonnie Webster" userId="4c55c695-e6ea-45d0-800e-ef9e8e09fbda" providerId="ADAL" clId="{1B238905-AC63-411E-BCDD-D849D2DFA4B7}" dt="2024-04-09T13:31:37.648" v="42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Bonnie Webster" userId="4c55c695-e6ea-45d0-800e-ef9e8e09fbda" providerId="ADAL" clId="{1B238905-AC63-411E-BCDD-D849D2DFA4B7}" dt="2024-04-09T14:43:27.066" v="1128" actId="47"/>
        <pc:sldMkLst>
          <pc:docMk/>
          <pc:sldMk cId="0" sldId="257"/>
        </pc:sldMkLst>
      </pc:sldChg>
      <pc:sldChg chg="modSp del mod">
        <pc:chgData name="Bonnie Webster" userId="4c55c695-e6ea-45d0-800e-ef9e8e09fbda" providerId="ADAL" clId="{1B238905-AC63-411E-BCDD-D849D2DFA4B7}" dt="2024-04-09T14:43:30.790" v="1129" actId="47"/>
        <pc:sldMkLst>
          <pc:docMk/>
          <pc:sldMk cId="0" sldId="258"/>
        </pc:sldMkLst>
        <pc:picChg chg="mod">
          <ac:chgData name="Bonnie Webster" userId="4c55c695-e6ea-45d0-800e-ef9e8e09fbda" providerId="ADAL" clId="{1B238905-AC63-411E-BCDD-D849D2DFA4B7}" dt="2024-04-09T14:24:51.165" v="563" actId="1076"/>
          <ac:picMkLst>
            <pc:docMk/>
            <pc:sldMk cId="0" sldId="258"/>
            <ac:picMk id="103" creationId="{9085EFE3-C222-E670-78A9-6AF1A8BEC6C8}"/>
          </ac:picMkLst>
        </pc:picChg>
      </pc:sldChg>
      <pc:sldChg chg="del">
        <pc:chgData name="Bonnie Webster" userId="4c55c695-e6ea-45d0-800e-ef9e8e09fbda" providerId="ADAL" clId="{1B238905-AC63-411E-BCDD-D849D2DFA4B7}" dt="2024-04-09T14:38:23.286" v="567" actId="47"/>
        <pc:sldMkLst>
          <pc:docMk/>
          <pc:sldMk cId="0" sldId="259"/>
        </pc:sldMkLst>
      </pc:sldChg>
      <pc:sldChg chg="modSp mod">
        <pc:chgData name="Bonnie Webster" userId="4c55c695-e6ea-45d0-800e-ef9e8e09fbda" providerId="ADAL" clId="{1B238905-AC63-411E-BCDD-D849D2DFA4B7}" dt="2024-04-09T14:44:54.654" v="1149" actId="1076"/>
        <pc:sldMkLst>
          <pc:docMk/>
          <pc:sldMk cId="0" sldId="260"/>
        </pc:sldMkLst>
        <pc:spChg chg="mod">
          <ac:chgData name="Bonnie Webster" userId="4c55c695-e6ea-45d0-800e-ef9e8e09fbda" providerId="ADAL" clId="{1B238905-AC63-411E-BCDD-D849D2DFA4B7}" dt="2024-04-09T14:44:54.654" v="1149" actId="1076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Bonnie Webster" userId="4c55c695-e6ea-45d0-800e-ef9e8e09fbda" providerId="ADAL" clId="{1B238905-AC63-411E-BCDD-D849D2DFA4B7}" dt="2024-04-09T14:38:27.218" v="568" actId="47"/>
        <pc:sldMkLst>
          <pc:docMk/>
          <pc:sldMk cId="1477735469" sldId="261"/>
        </pc:sldMkLst>
      </pc:sldChg>
      <pc:sldChg chg="modSp mod">
        <pc:chgData name="Bonnie Webster" userId="4c55c695-e6ea-45d0-800e-ef9e8e09fbda" providerId="ADAL" clId="{1B238905-AC63-411E-BCDD-D849D2DFA4B7}" dt="2024-04-09T14:45:41.993" v="1204" actId="20577"/>
        <pc:sldMkLst>
          <pc:docMk/>
          <pc:sldMk cId="727049491" sldId="264"/>
        </pc:sldMkLst>
        <pc:spChg chg="mod">
          <ac:chgData name="Bonnie Webster" userId="4c55c695-e6ea-45d0-800e-ef9e8e09fbda" providerId="ADAL" clId="{1B238905-AC63-411E-BCDD-D849D2DFA4B7}" dt="2024-04-09T14:45:41.993" v="1204" actId="20577"/>
          <ac:spMkLst>
            <pc:docMk/>
            <pc:sldMk cId="727049491" sldId="264"/>
            <ac:spMk id="10" creationId="{C7AA40EB-6FFA-5855-A93F-F3D050484299}"/>
          </ac:spMkLst>
        </pc:spChg>
      </pc:sldChg>
      <pc:sldChg chg="modSp add mod">
        <pc:chgData name="Bonnie Webster" userId="4c55c695-e6ea-45d0-800e-ef9e8e09fbda" providerId="ADAL" clId="{1B238905-AC63-411E-BCDD-D849D2DFA4B7}" dt="2024-04-09T13:33:23.431" v="114" actId="20577"/>
        <pc:sldMkLst>
          <pc:docMk/>
          <pc:sldMk cId="160224806" sldId="265"/>
        </pc:sldMkLst>
        <pc:spChg chg="mod">
          <ac:chgData name="Bonnie Webster" userId="4c55c695-e6ea-45d0-800e-ef9e8e09fbda" providerId="ADAL" clId="{1B238905-AC63-411E-BCDD-D849D2DFA4B7}" dt="2024-04-09T13:33:23.431" v="114" actId="20577"/>
          <ac:spMkLst>
            <pc:docMk/>
            <pc:sldMk cId="160224806" sldId="265"/>
            <ac:spMk id="6" creationId="{AA383048-E54E-87EC-27C7-42852109024C}"/>
          </ac:spMkLst>
        </pc:spChg>
      </pc:sldChg>
      <pc:sldChg chg="add">
        <pc:chgData name="Bonnie Webster" userId="4c55c695-e6ea-45d0-800e-ef9e8e09fbda" providerId="ADAL" clId="{1B238905-AC63-411E-BCDD-D849D2DFA4B7}" dt="2024-04-09T13:32:28.892" v="43"/>
        <pc:sldMkLst>
          <pc:docMk/>
          <pc:sldMk cId="3833133557" sldId="280"/>
        </pc:sldMkLst>
      </pc:sldChg>
      <pc:sldChg chg="addSp delSp modSp add mod ord">
        <pc:chgData name="Bonnie Webster" userId="4c55c695-e6ea-45d0-800e-ef9e8e09fbda" providerId="ADAL" clId="{1B238905-AC63-411E-BCDD-D849D2DFA4B7}" dt="2024-04-09T13:37:21.760" v="159" actId="1076"/>
        <pc:sldMkLst>
          <pc:docMk/>
          <pc:sldMk cId="1388679665" sldId="281"/>
        </pc:sldMkLst>
        <pc:spChg chg="mod">
          <ac:chgData name="Bonnie Webster" userId="4c55c695-e6ea-45d0-800e-ef9e8e09fbda" providerId="ADAL" clId="{1B238905-AC63-411E-BCDD-D849D2DFA4B7}" dt="2024-04-09T13:37:04.534" v="155" actId="20577"/>
          <ac:spMkLst>
            <pc:docMk/>
            <pc:sldMk cId="1388679665" sldId="281"/>
            <ac:spMk id="6" creationId="{AA383048-E54E-87EC-27C7-42852109024C}"/>
          </ac:spMkLst>
        </pc:spChg>
        <pc:spChg chg="add mod">
          <ac:chgData name="Bonnie Webster" userId="4c55c695-e6ea-45d0-800e-ef9e8e09fbda" providerId="ADAL" clId="{1B238905-AC63-411E-BCDD-D849D2DFA4B7}" dt="2024-04-09T13:37:21.760" v="159" actId="1076"/>
          <ac:spMkLst>
            <pc:docMk/>
            <pc:sldMk cId="1388679665" sldId="281"/>
            <ac:spMk id="7" creationId="{6F94EEA2-57AF-E7AF-5C4B-EAAD3AE222F0}"/>
          </ac:spMkLst>
        </pc:spChg>
        <pc:picChg chg="del">
          <ac:chgData name="Bonnie Webster" userId="4c55c695-e6ea-45d0-800e-ef9e8e09fbda" providerId="ADAL" clId="{1B238905-AC63-411E-BCDD-D849D2DFA4B7}" dt="2024-04-09T13:36:45.721" v="118" actId="478"/>
          <ac:picMkLst>
            <pc:docMk/>
            <pc:sldMk cId="1388679665" sldId="281"/>
            <ac:picMk id="5" creationId="{FE2A0E91-6CF7-2D7E-E514-B3B92DC3A47E}"/>
          </ac:picMkLst>
        </pc:picChg>
      </pc:sldChg>
      <pc:sldChg chg="modSp add mod">
        <pc:chgData name="Bonnie Webster" userId="4c55c695-e6ea-45d0-800e-ef9e8e09fbda" providerId="ADAL" clId="{1B238905-AC63-411E-BCDD-D849D2DFA4B7}" dt="2024-04-09T14:00:39.748" v="188" actId="1076"/>
        <pc:sldMkLst>
          <pc:docMk/>
          <pc:sldMk cId="2287166254" sldId="282"/>
        </pc:sldMkLst>
        <pc:spChg chg="mod">
          <ac:chgData name="Bonnie Webster" userId="4c55c695-e6ea-45d0-800e-ef9e8e09fbda" providerId="ADAL" clId="{1B238905-AC63-411E-BCDD-D849D2DFA4B7}" dt="2024-04-09T14:00:39.748" v="188" actId="1076"/>
          <ac:spMkLst>
            <pc:docMk/>
            <pc:sldMk cId="2287166254" sldId="282"/>
            <ac:spMk id="6" creationId="{AA383048-E54E-87EC-27C7-42852109024C}"/>
          </ac:spMkLst>
        </pc:spChg>
      </pc:sldChg>
      <pc:sldChg chg="addSp delSp modSp add mod">
        <pc:chgData name="Bonnie Webster" userId="4c55c695-e6ea-45d0-800e-ef9e8e09fbda" providerId="ADAL" clId="{1B238905-AC63-411E-BCDD-D849D2DFA4B7}" dt="2024-04-09T14:10:37.007" v="511" actId="20577"/>
        <pc:sldMkLst>
          <pc:docMk/>
          <pc:sldMk cId="3363610060" sldId="283"/>
        </pc:sldMkLst>
        <pc:spChg chg="mod">
          <ac:chgData name="Bonnie Webster" userId="4c55c695-e6ea-45d0-800e-ef9e8e09fbda" providerId="ADAL" clId="{1B238905-AC63-411E-BCDD-D849D2DFA4B7}" dt="2024-04-09T14:10:37.007" v="511" actId="20577"/>
          <ac:spMkLst>
            <pc:docMk/>
            <pc:sldMk cId="3363610060" sldId="283"/>
            <ac:spMk id="6" creationId="{AA383048-E54E-87EC-27C7-42852109024C}"/>
          </ac:spMkLst>
        </pc:spChg>
        <pc:spChg chg="del">
          <ac:chgData name="Bonnie Webster" userId="4c55c695-e6ea-45d0-800e-ef9e8e09fbda" providerId="ADAL" clId="{1B238905-AC63-411E-BCDD-D849D2DFA4B7}" dt="2024-04-09T14:05:43.950" v="190" actId="478"/>
          <ac:spMkLst>
            <pc:docMk/>
            <pc:sldMk cId="3363610060" sldId="283"/>
            <ac:spMk id="7" creationId="{6F94EEA2-57AF-E7AF-5C4B-EAAD3AE222F0}"/>
          </ac:spMkLst>
        </pc:spChg>
        <pc:picChg chg="add del mod">
          <ac:chgData name="Bonnie Webster" userId="4c55c695-e6ea-45d0-800e-ef9e8e09fbda" providerId="ADAL" clId="{1B238905-AC63-411E-BCDD-D849D2DFA4B7}" dt="2024-04-09T14:09:13.033" v="242" actId="478"/>
          <ac:picMkLst>
            <pc:docMk/>
            <pc:sldMk cId="3363610060" sldId="283"/>
            <ac:picMk id="5" creationId="{0E5F89D4-1E98-EEA6-D172-F1E60ED3EF04}"/>
          </ac:picMkLst>
        </pc:picChg>
        <pc:picChg chg="add del mod">
          <ac:chgData name="Bonnie Webster" userId="4c55c695-e6ea-45d0-800e-ef9e8e09fbda" providerId="ADAL" clId="{1B238905-AC63-411E-BCDD-D849D2DFA4B7}" dt="2024-04-09T14:09:11.664" v="241" actId="478"/>
          <ac:picMkLst>
            <pc:docMk/>
            <pc:sldMk cId="3363610060" sldId="283"/>
            <ac:picMk id="8" creationId="{8D71487E-AFB1-FD4A-2789-10F80811BCC2}"/>
          </ac:picMkLst>
        </pc:picChg>
      </pc:sldChg>
      <pc:sldChg chg="addSp delSp modSp add mod">
        <pc:chgData name="Bonnie Webster" userId="4c55c695-e6ea-45d0-800e-ef9e8e09fbda" providerId="ADAL" clId="{1B238905-AC63-411E-BCDD-D849D2DFA4B7}" dt="2024-04-09T14:25:00.934" v="566" actId="1076"/>
        <pc:sldMkLst>
          <pc:docMk/>
          <pc:sldMk cId="1014530558" sldId="284"/>
        </pc:sldMkLst>
        <pc:spChg chg="mod">
          <ac:chgData name="Bonnie Webster" userId="4c55c695-e6ea-45d0-800e-ef9e8e09fbda" providerId="ADAL" clId="{1B238905-AC63-411E-BCDD-D849D2DFA4B7}" dt="2024-04-09T14:25:00.934" v="566" actId="1076"/>
          <ac:spMkLst>
            <pc:docMk/>
            <pc:sldMk cId="1014530558" sldId="284"/>
            <ac:spMk id="6" creationId="{AA383048-E54E-87EC-27C7-42852109024C}"/>
          </ac:spMkLst>
        </pc:spChg>
        <pc:spChg chg="del">
          <ac:chgData name="Bonnie Webster" userId="4c55c695-e6ea-45d0-800e-ef9e8e09fbda" providerId="ADAL" clId="{1B238905-AC63-411E-BCDD-D849D2DFA4B7}" dt="2024-04-09T14:24:47.596" v="562" actId="478"/>
          <ac:spMkLst>
            <pc:docMk/>
            <pc:sldMk cId="1014530558" sldId="284"/>
            <ac:spMk id="7" creationId="{6F94EEA2-57AF-E7AF-5C4B-EAAD3AE222F0}"/>
          </ac:spMkLst>
        </pc:spChg>
        <pc:picChg chg="add mod">
          <ac:chgData name="Bonnie Webster" userId="4c55c695-e6ea-45d0-800e-ef9e8e09fbda" providerId="ADAL" clId="{1B238905-AC63-411E-BCDD-D849D2DFA4B7}" dt="2024-04-09T14:24:57.264" v="565" actId="1076"/>
          <ac:picMkLst>
            <pc:docMk/>
            <pc:sldMk cId="1014530558" sldId="284"/>
            <ac:picMk id="5" creationId="{765A59FB-7A60-1584-CF57-1E7290B71C2D}"/>
          </ac:picMkLst>
        </pc:picChg>
      </pc:sldChg>
      <pc:sldChg chg="delSp modSp add mod">
        <pc:chgData name="Bonnie Webster" userId="4c55c695-e6ea-45d0-800e-ef9e8e09fbda" providerId="ADAL" clId="{1B238905-AC63-411E-BCDD-D849D2DFA4B7}" dt="2024-04-09T14:40:23.279" v="771" actId="20577"/>
        <pc:sldMkLst>
          <pc:docMk/>
          <pc:sldMk cId="473046352" sldId="285"/>
        </pc:sldMkLst>
        <pc:spChg chg="mod">
          <ac:chgData name="Bonnie Webster" userId="4c55c695-e6ea-45d0-800e-ef9e8e09fbda" providerId="ADAL" clId="{1B238905-AC63-411E-BCDD-D849D2DFA4B7}" dt="2024-04-09T14:40:01.568" v="767" actId="1076"/>
          <ac:spMkLst>
            <pc:docMk/>
            <pc:sldMk cId="473046352" sldId="285"/>
            <ac:spMk id="3" creationId="{3C0F231B-5F26-5B8F-10F1-44FDD28FA07B}"/>
          </ac:spMkLst>
        </pc:spChg>
        <pc:spChg chg="mod">
          <ac:chgData name="Bonnie Webster" userId="4c55c695-e6ea-45d0-800e-ef9e8e09fbda" providerId="ADAL" clId="{1B238905-AC63-411E-BCDD-D849D2DFA4B7}" dt="2024-04-09T14:40:23.279" v="771" actId="20577"/>
          <ac:spMkLst>
            <pc:docMk/>
            <pc:sldMk cId="473046352" sldId="285"/>
            <ac:spMk id="6" creationId="{AA383048-E54E-87EC-27C7-42852109024C}"/>
          </ac:spMkLst>
        </pc:spChg>
        <pc:picChg chg="del">
          <ac:chgData name="Bonnie Webster" userId="4c55c695-e6ea-45d0-800e-ef9e8e09fbda" providerId="ADAL" clId="{1B238905-AC63-411E-BCDD-D849D2DFA4B7}" dt="2024-04-09T14:38:35.216" v="570" actId="478"/>
          <ac:picMkLst>
            <pc:docMk/>
            <pc:sldMk cId="473046352" sldId="285"/>
            <ac:picMk id="5" creationId="{765A59FB-7A60-1584-CF57-1E7290B71C2D}"/>
          </ac:picMkLst>
        </pc:picChg>
      </pc:sldChg>
      <pc:sldChg chg="modSp add mod">
        <pc:chgData name="Bonnie Webster" userId="4c55c695-e6ea-45d0-800e-ef9e8e09fbda" providerId="ADAL" clId="{1B238905-AC63-411E-BCDD-D849D2DFA4B7}" dt="2024-04-09T14:41:36.671" v="977" actId="20577"/>
        <pc:sldMkLst>
          <pc:docMk/>
          <pc:sldMk cId="4269562178" sldId="286"/>
        </pc:sldMkLst>
        <pc:spChg chg="mod">
          <ac:chgData name="Bonnie Webster" userId="4c55c695-e6ea-45d0-800e-ef9e8e09fbda" providerId="ADAL" clId="{1B238905-AC63-411E-BCDD-D849D2DFA4B7}" dt="2024-04-09T14:41:36.671" v="977" actId="20577"/>
          <ac:spMkLst>
            <pc:docMk/>
            <pc:sldMk cId="4269562178" sldId="286"/>
            <ac:spMk id="6" creationId="{AA383048-E54E-87EC-27C7-42852109024C}"/>
          </ac:spMkLst>
        </pc:spChg>
      </pc:sldChg>
      <pc:sldChg chg="modSp add mod">
        <pc:chgData name="Bonnie Webster" userId="4c55c695-e6ea-45d0-800e-ef9e8e09fbda" providerId="ADAL" clId="{1B238905-AC63-411E-BCDD-D849D2DFA4B7}" dt="2024-04-09T14:43:16.853" v="1127" actId="20577"/>
        <pc:sldMkLst>
          <pc:docMk/>
          <pc:sldMk cId="910723513" sldId="287"/>
        </pc:sldMkLst>
        <pc:spChg chg="mod">
          <ac:chgData name="Bonnie Webster" userId="4c55c695-e6ea-45d0-800e-ef9e8e09fbda" providerId="ADAL" clId="{1B238905-AC63-411E-BCDD-D849D2DFA4B7}" dt="2024-04-09T14:43:16.853" v="1127" actId="20577"/>
          <ac:spMkLst>
            <pc:docMk/>
            <pc:sldMk cId="910723513" sldId="287"/>
            <ac:spMk id="6" creationId="{AA383048-E54E-87EC-27C7-4285210902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CBF3-0B4C-4EBF-B212-DF277873231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8C17-44AD-423C-8C96-3745DA6D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3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3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6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4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6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7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0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6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8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2948" y="4426557"/>
            <a:ext cx="7702103" cy="397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endParaRPr dirty="0"/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Week 4 </a:t>
            </a:r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Allyship &amp; Positive Bystander</a:t>
            </a:r>
          </a:p>
        </p:txBody>
      </p:sp>
      <p:sp>
        <p:nvSpPr>
          <p:cNvPr id="3" name="Freeform 3"/>
          <p:cNvSpPr/>
          <p:nvPr/>
        </p:nvSpPr>
        <p:spPr>
          <a:xfrm>
            <a:off x="801507" y="8898578"/>
            <a:ext cx="2234586" cy="719444"/>
          </a:xfrm>
          <a:custGeom>
            <a:avLst/>
            <a:gdLst/>
            <a:ahLst/>
            <a:cxnLst/>
            <a:rect l="l" t="t" r="r" b="b"/>
            <a:pathLst>
              <a:path w="2234586" h="719444">
                <a:moveTo>
                  <a:pt x="0" y="0"/>
                </a:moveTo>
                <a:lnTo>
                  <a:pt x="2234587" y="0"/>
                </a:lnTo>
                <a:lnTo>
                  <a:pt x="2234587" y="719444"/>
                </a:lnTo>
                <a:lnTo>
                  <a:pt x="0" y="71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066712" y="8305776"/>
            <a:ext cx="1785100" cy="1905048"/>
          </a:xfrm>
          <a:custGeom>
            <a:avLst/>
            <a:gdLst/>
            <a:ahLst/>
            <a:cxnLst/>
            <a:rect l="l" t="t" r="r" b="b"/>
            <a:pathLst>
              <a:path w="1785100" h="1905048">
                <a:moveTo>
                  <a:pt x="0" y="0"/>
                </a:moveTo>
                <a:lnTo>
                  <a:pt x="1785101" y="0"/>
                </a:lnTo>
                <a:lnTo>
                  <a:pt x="1785101" y="1905048"/>
                </a:lnTo>
                <a:lnTo>
                  <a:pt x="0" y="1905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288096" y="3279943"/>
            <a:ext cx="4912849" cy="2674228"/>
            <a:chOff x="0" y="0"/>
            <a:chExt cx="6550465" cy="3565637"/>
          </a:xfrm>
        </p:grpSpPr>
        <p:sp>
          <p:nvSpPr>
            <p:cNvPr id="6" name="TextBox 6"/>
            <p:cNvSpPr txBox="1"/>
            <p:nvPr/>
          </p:nvSpPr>
          <p:spPr>
            <a:xfrm>
              <a:off x="2016272" y="456370"/>
              <a:ext cx="4534193" cy="218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70"/>
                </a:lnSpc>
              </a:pPr>
              <a:r>
                <a:rPr lang="en-US" sz="847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510751">
              <a:off x="366761" y="1282358"/>
              <a:ext cx="1506840" cy="2060635"/>
            </a:xfrm>
            <a:custGeom>
              <a:avLst/>
              <a:gdLst/>
              <a:ahLst/>
              <a:cxnLst/>
              <a:rect l="l" t="t" r="r" b="b"/>
              <a:pathLst>
                <a:path w="1506840" h="2060635">
                  <a:moveTo>
                    <a:pt x="0" y="0"/>
                  </a:moveTo>
                  <a:lnTo>
                    <a:pt x="1506839" y="0"/>
                  </a:lnTo>
                  <a:lnTo>
                    <a:pt x="1506839" y="2060635"/>
                  </a:lnTo>
                  <a:lnTo>
                    <a:pt x="0" y="206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1130568" y="65720"/>
              <a:ext cx="695964" cy="1732908"/>
            </a:xfrm>
            <a:custGeom>
              <a:avLst/>
              <a:gdLst/>
              <a:ahLst/>
              <a:cxnLst/>
              <a:rect l="l" t="t" r="r" b="b"/>
              <a:pathLst>
                <a:path w="695964" h="1732908">
                  <a:moveTo>
                    <a:pt x="0" y="0"/>
                  </a:moveTo>
                  <a:lnTo>
                    <a:pt x="695964" y="0"/>
                  </a:lnTo>
                  <a:lnTo>
                    <a:pt x="695964" y="1732908"/>
                  </a:lnTo>
                  <a:lnTo>
                    <a:pt x="0" y="173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352800" y="1535213"/>
            <a:ext cx="1234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ont Bold" panose="020B0604020202020204" charset="0"/>
              </a:rPr>
              <a:t>      Create an acrostic poem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A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L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L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Y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S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H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I -</a:t>
            </a:r>
          </a:p>
          <a:p>
            <a:r>
              <a:rPr lang="en-US" sz="4800" dirty="0">
                <a:latin typeface="Mont Bold" panose="020B0604020202020204" charset="0"/>
              </a:rPr>
              <a:t>                            P -</a:t>
            </a:r>
          </a:p>
        </p:txBody>
      </p:sp>
    </p:spTree>
    <p:extLst>
      <p:ext uri="{BB962C8B-B14F-4D97-AF65-F5344CB8AC3E}">
        <p14:creationId xmlns:p14="http://schemas.microsoft.com/office/powerpoint/2010/main" val="336361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674421" y="4708112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Activity 3: Being a positive bystander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765A59FB-7A60-1584-CF57-1E7290B71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96" y="3314700"/>
            <a:ext cx="3474720" cy="34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254425" y="233633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591738" y="3968949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Scenario 1: ‘Eve is in class working in a group with Simon, Peter and Joe. The boys start to ignore Eve as a joke, but she becomes upset as she is not included in the groupwork’.</a:t>
            </a:r>
          </a:p>
        </p:txBody>
      </p:sp>
    </p:spTree>
    <p:extLst>
      <p:ext uri="{BB962C8B-B14F-4D97-AF65-F5344CB8AC3E}">
        <p14:creationId xmlns:p14="http://schemas.microsoft.com/office/powerpoint/2010/main" val="47304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254425" y="233633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591738" y="3968949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Scenario 2: ‘Jack starts wearing nail vanish to school. The teacher tells him to remove it and the other boys in his class start laughing at him and calling him gay’.</a:t>
            </a:r>
          </a:p>
        </p:txBody>
      </p:sp>
    </p:spTree>
    <p:extLst>
      <p:ext uri="{BB962C8B-B14F-4D97-AF65-F5344CB8AC3E}">
        <p14:creationId xmlns:p14="http://schemas.microsoft.com/office/powerpoint/2010/main" val="426956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254425" y="233633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591738" y="3968949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Scenario 3: ‘Sam asks Holly to be his girlfriend. Holly says no as she doesn’t fancy Sam. Sam pushes her over and tells everyone she is ugly’.</a:t>
            </a:r>
          </a:p>
        </p:txBody>
      </p:sp>
    </p:spTree>
    <p:extLst>
      <p:ext uri="{BB962C8B-B14F-4D97-AF65-F5344CB8AC3E}">
        <p14:creationId xmlns:p14="http://schemas.microsoft.com/office/powerpoint/2010/main" val="91072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6824"/>
            <a:ext cx="9144000" cy="9144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753600" y="1866900"/>
            <a:ext cx="6490371" cy="9559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Next  week</a:t>
            </a:r>
          </a:p>
          <a:p>
            <a:pPr algn="ctr">
              <a:lnSpc>
                <a:spcPts val="12461"/>
              </a:lnSpc>
            </a:pPr>
            <a:endParaRPr lang="en-US" sz="89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Self Identity</a:t>
            </a:r>
          </a:p>
          <a:p>
            <a:pPr algn="ctr">
              <a:lnSpc>
                <a:spcPts val="12461"/>
              </a:lnSpc>
            </a:pPr>
            <a:endParaRPr lang="en-US" sz="89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90050-07CD-E934-D715-5DAA1F65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7"/>
            <a:ext cx="18288000" cy="10247326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F6493F9-BC22-FAD1-752C-87E0B972C4B1}"/>
              </a:ext>
            </a:extLst>
          </p:cNvPr>
          <p:cNvGrpSpPr/>
          <p:nvPr/>
        </p:nvGrpSpPr>
        <p:grpSpPr>
          <a:xfrm>
            <a:off x="14493605" y="8050305"/>
            <a:ext cx="3057176" cy="1512741"/>
            <a:chOff x="263413" y="47201"/>
            <a:chExt cx="4441225" cy="235378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961E912-3983-86CF-72C3-AC40DEC7C7BB}"/>
                </a:ext>
              </a:extLst>
            </p:cNvPr>
            <p:cNvSpPr txBox="1"/>
            <p:nvPr/>
          </p:nvSpPr>
          <p:spPr>
            <a:xfrm>
              <a:off x="1448116" y="329606"/>
              <a:ext cx="3256522" cy="159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5400" dirty="0">
                  <a:solidFill>
                    <a:srgbClr val="000000"/>
                  </a:solidFill>
                  <a:latin typeface="Mont Bold"/>
                </a:rPr>
                <a:t>Steps</a:t>
              </a:r>
              <a:endParaRPr lang="en-US" sz="6089" dirty="0">
                <a:solidFill>
                  <a:srgbClr val="000000"/>
                </a:solidFill>
                <a:latin typeface="Mont Bold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6B3890-F1E3-9602-618C-9E9838959E23}"/>
                </a:ext>
              </a:extLst>
            </p:cNvPr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359F49-FADC-D2F6-020B-831ED7712BA8}"/>
                </a:ext>
              </a:extLst>
            </p:cNvPr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" y="7704880"/>
            <a:ext cx="2935987" cy="19279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332136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90" y="2482622"/>
            <a:ext cx="10972800" cy="55761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" panose="020B0604020202020204" charset="0"/>
              </a:rPr>
              <a:t>Group Agreement</a:t>
            </a:r>
          </a:p>
          <a:p>
            <a:r>
              <a:rPr lang="en-US" sz="4400" dirty="0">
                <a:latin typeface="Mont" panose="020B0604020202020204" charset="0"/>
              </a:rPr>
              <a:t>Recap ‘What do we remember from last session?’</a:t>
            </a:r>
          </a:p>
          <a:p>
            <a:r>
              <a:rPr lang="en-US" sz="4400" dirty="0">
                <a:latin typeface="Mont" panose="020B0604020202020204" charset="0"/>
              </a:rPr>
              <a:t>What is Allyship?</a:t>
            </a:r>
          </a:p>
          <a:p>
            <a:r>
              <a:rPr lang="en-US" sz="4400" dirty="0">
                <a:latin typeface="Mont" panose="020B0604020202020204" charset="0"/>
              </a:rPr>
              <a:t>How can I be a positive bystander?</a:t>
            </a:r>
          </a:p>
          <a:p>
            <a:r>
              <a:rPr lang="en-US" sz="4400" dirty="0">
                <a:latin typeface="Mont" panose="020B0604020202020204" charset="0"/>
              </a:rPr>
              <a:t>Summary and next week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Group agreement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When others talk, we listen.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Respect others' opinions.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 Respect our own opinions.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During the sessions, we can talk in a way that feels the most natural for us.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Language Reminder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Question Car Park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D5029D5-7990-5B6D-FF3E-8DFA4A0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19350"/>
            <a:ext cx="10896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39C6E-13BA-85CC-A88E-94C96E55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8" y="3009899"/>
            <a:ext cx="6683617" cy="4388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306777" y="1181100"/>
            <a:ext cx="172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Recap 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F0971-0946-047D-9FF6-6D855DDB1005}"/>
              </a:ext>
            </a:extLst>
          </p:cNvPr>
          <p:cNvSpPr txBox="1"/>
          <p:nvPr/>
        </p:nvSpPr>
        <p:spPr>
          <a:xfrm>
            <a:off x="5943600" y="8103327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 Bold" panose="020B0604020202020204" charset="0"/>
              </a:rPr>
              <a:t>What do we remember from last session?</a:t>
            </a:r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5" name="Picture 4" descr="A black arrow with a pattern on it&#10;&#10;Description automatically generated">
            <a:extLst>
              <a:ext uri="{FF2B5EF4-FFF2-40B4-BE49-F238E27FC236}">
                <a16:creationId xmlns:a16="http://schemas.microsoft.com/office/drawing/2014/main" id="{FE2A0E91-6CF7-2D7E-E514-B3B92DC3A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30738" r="21848" b="29997"/>
          <a:stretch/>
        </p:blipFill>
        <p:spPr>
          <a:xfrm rot="16200000">
            <a:off x="810164" y="2047338"/>
            <a:ext cx="6533073" cy="541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62800" y="3467100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Stand up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1 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Move to one side of the room if you agree/disagree</a:t>
            </a:r>
          </a:p>
        </p:txBody>
      </p:sp>
    </p:spTree>
    <p:extLst>
      <p:ext uri="{BB962C8B-B14F-4D97-AF65-F5344CB8AC3E}">
        <p14:creationId xmlns:p14="http://schemas.microsoft.com/office/powerpoint/2010/main" val="16022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62800" y="3467100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Activity 2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is an Allyship?</a:t>
            </a:r>
          </a:p>
        </p:txBody>
      </p:sp>
      <p:sp>
        <p:nvSpPr>
          <p:cNvPr id="7" name="Freeform 95">
            <a:extLst>
              <a:ext uri="{FF2B5EF4-FFF2-40B4-BE49-F238E27FC236}">
                <a16:creationId xmlns:a16="http://schemas.microsoft.com/office/drawing/2014/main" id="{6F94EEA2-57AF-E7AF-5C4B-EAAD3AE222F0}"/>
              </a:ext>
            </a:extLst>
          </p:cNvPr>
          <p:cNvSpPr/>
          <p:nvPr/>
        </p:nvSpPr>
        <p:spPr>
          <a:xfrm>
            <a:off x="3505200" y="3467100"/>
            <a:ext cx="2362200" cy="3225959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7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974464" y="475691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Why is allyship important?</a:t>
            </a:r>
          </a:p>
        </p:txBody>
      </p:sp>
      <p:sp>
        <p:nvSpPr>
          <p:cNvPr id="7" name="Freeform 95">
            <a:extLst>
              <a:ext uri="{FF2B5EF4-FFF2-40B4-BE49-F238E27FC236}">
                <a16:creationId xmlns:a16="http://schemas.microsoft.com/office/drawing/2014/main" id="{6F94EEA2-57AF-E7AF-5C4B-EAAD3AE222F0}"/>
              </a:ext>
            </a:extLst>
          </p:cNvPr>
          <p:cNvSpPr/>
          <p:nvPr/>
        </p:nvSpPr>
        <p:spPr>
          <a:xfrm>
            <a:off x="3505200" y="3467100"/>
            <a:ext cx="2362200" cy="3225959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6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329</Words>
  <Application>Microsoft Office PowerPoint</Application>
  <PresentationFormat>Custom</PresentationFormat>
  <Paragraphs>76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Mont</vt:lpstr>
      <vt:lpstr>Aptos</vt:lpstr>
      <vt:lpstr>Mont Bold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5</cp:revision>
  <dcterms:created xsi:type="dcterms:W3CDTF">2006-08-16T00:00:00Z</dcterms:created>
  <dcterms:modified xsi:type="dcterms:W3CDTF">2024-04-09T14:45:53Z</dcterms:modified>
  <dc:identifier>DAGAmd3Szt0</dc:identifier>
</cp:coreProperties>
</file>