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2" r:id="rId4"/>
    <p:sldId id="266" r:id="rId5"/>
    <p:sldId id="267" r:id="rId6"/>
    <p:sldId id="280" r:id="rId7"/>
    <p:sldId id="265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0" r:id="rId16"/>
    <p:sldId id="288" r:id="rId17"/>
    <p:sldId id="289" r:id="rId18"/>
    <p:sldId id="260" r:id="rId19"/>
  </p:sldIdLst>
  <p:sldSz cx="18288000" cy="10287000"/>
  <p:notesSz cx="6858000" cy="9144000"/>
  <p:embeddedFontLst>
    <p:embeddedFont>
      <p:font typeface="Aptos" panose="020B0004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" panose="020B0604020202020204" charset="0"/>
      <p:regular r:id="rId29"/>
    </p:embeddedFont>
    <p:embeddedFont>
      <p:font typeface="Mont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96C6B-600D-4220-80E5-13E8ECF80F54}" v="18" dt="2024-04-11T16:14:22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1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Webster" userId="4c55c695-e6ea-45d0-800e-ef9e8e09fbda" providerId="ADAL" clId="{6D996C6B-600D-4220-80E5-13E8ECF80F54}"/>
    <pc:docChg chg="custSel addSld delSld modSld sldOrd">
      <pc:chgData name="Bonnie Webster" userId="4c55c695-e6ea-45d0-800e-ef9e8e09fbda" providerId="ADAL" clId="{6D996C6B-600D-4220-80E5-13E8ECF80F54}" dt="2024-04-11T16:20:30.068" v="1056" actId="20577"/>
      <pc:docMkLst>
        <pc:docMk/>
      </pc:docMkLst>
      <pc:sldChg chg="modSp mod">
        <pc:chgData name="Bonnie Webster" userId="4c55c695-e6ea-45d0-800e-ef9e8e09fbda" providerId="ADAL" clId="{6D996C6B-600D-4220-80E5-13E8ECF80F54}" dt="2024-04-11T15:18:48.176" v="127" actId="20577"/>
        <pc:sldMkLst>
          <pc:docMk/>
          <pc:sldMk cId="0" sldId="256"/>
        </pc:sldMkLst>
        <pc:spChg chg="mod">
          <ac:chgData name="Bonnie Webster" userId="4c55c695-e6ea-45d0-800e-ef9e8e09fbda" providerId="ADAL" clId="{6D996C6B-600D-4220-80E5-13E8ECF80F54}" dt="2024-04-11T15:18:48.176" v="12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 ord">
        <pc:chgData name="Bonnie Webster" userId="4c55c695-e6ea-45d0-800e-ef9e8e09fbda" providerId="ADAL" clId="{6D996C6B-600D-4220-80E5-13E8ECF80F54}" dt="2024-04-11T16:17:53.955" v="976" actId="47"/>
        <pc:sldMkLst>
          <pc:docMk/>
          <pc:sldMk cId="0" sldId="257"/>
        </pc:sldMkLst>
      </pc:sldChg>
      <pc:sldChg chg="del">
        <pc:chgData name="Bonnie Webster" userId="4c55c695-e6ea-45d0-800e-ef9e8e09fbda" providerId="ADAL" clId="{6D996C6B-600D-4220-80E5-13E8ECF80F54}" dt="2024-04-11T16:17:52.459" v="975" actId="47"/>
        <pc:sldMkLst>
          <pc:docMk/>
          <pc:sldMk cId="0" sldId="258"/>
        </pc:sldMkLst>
      </pc:sldChg>
      <pc:sldChg chg="del">
        <pc:chgData name="Bonnie Webster" userId="4c55c695-e6ea-45d0-800e-ef9e8e09fbda" providerId="ADAL" clId="{6D996C6B-600D-4220-80E5-13E8ECF80F54}" dt="2024-04-11T16:17:48.507" v="974" actId="47"/>
        <pc:sldMkLst>
          <pc:docMk/>
          <pc:sldMk cId="0" sldId="259"/>
        </pc:sldMkLst>
      </pc:sldChg>
      <pc:sldChg chg="modSp mod ord">
        <pc:chgData name="Bonnie Webster" userId="4c55c695-e6ea-45d0-800e-ef9e8e09fbda" providerId="ADAL" clId="{6D996C6B-600D-4220-80E5-13E8ECF80F54}" dt="2024-04-11T16:17:43.518" v="973" actId="1076"/>
        <pc:sldMkLst>
          <pc:docMk/>
          <pc:sldMk cId="0" sldId="260"/>
        </pc:sldMkLst>
        <pc:spChg chg="mod">
          <ac:chgData name="Bonnie Webster" userId="4c55c695-e6ea-45d0-800e-ef9e8e09fbda" providerId="ADAL" clId="{6D996C6B-600D-4220-80E5-13E8ECF80F54}" dt="2024-04-11T16:17:43.518" v="973" actId="1076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Bonnie Webster" userId="4c55c695-e6ea-45d0-800e-ef9e8e09fbda" providerId="ADAL" clId="{6D996C6B-600D-4220-80E5-13E8ECF80F54}" dt="2024-04-11T16:17:55.063" v="977" actId="47"/>
        <pc:sldMkLst>
          <pc:docMk/>
          <pc:sldMk cId="1477735469" sldId="261"/>
        </pc:sldMkLst>
      </pc:sldChg>
      <pc:sldChg chg="modSp mod">
        <pc:chgData name="Bonnie Webster" userId="4c55c695-e6ea-45d0-800e-ef9e8e09fbda" providerId="ADAL" clId="{6D996C6B-600D-4220-80E5-13E8ECF80F54}" dt="2024-04-11T16:20:30.068" v="1056" actId="20577"/>
        <pc:sldMkLst>
          <pc:docMk/>
          <pc:sldMk cId="727049491" sldId="264"/>
        </pc:sldMkLst>
        <pc:spChg chg="mod">
          <ac:chgData name="Bonnie Webster" userId="4c55c695-e6ea-45d0-800e-ef9e8e09fbda" providerId="ADAL" clId="{6D996C6B-600D-4220-80E5-13E8ECF80F54}" dt="2024-04-11T16:20:30.068" v="1056" actId="20577"/>
          <ac:spMkLst>
            <pc:docMk/>
            <pc:sldMk cId="727049491" sldId="264"/>
            <ac:spMk id="10" creationId="{C7AA40EB-6FFA-5855-A93F-F3D050484299}"/>
          </ac:spMkLst>
        </pc:spChg>
      </pc:sldChg>
      <pc:sldChg chg="modSp add mod">
        <pc:chgData name="Bonnie Webster" userId="4c55c695-e6ea-45d0-800e-ef9e8e09fbda" providerId="ADAL" clId="{6D996C6B-600D-4220-80E5-13E8ECF80F54}" dt="2024-04-11T15:27:50.870" v="223" actId="1076"/>
        <pc:sldMkLst>
          <pc:docMk/>
          <pc:sldMk cId="160224806" sldId="265"/>
        </pc:sldMkLst>
        <pc:spChg chg="mod">
          <ac:chgData name="Bonnie Webster" userId="4c55c695-e6ea-45d0-800e-ef9e8e09fbda" providerId="ADAL" clId="{6D996C6B-600D-4220-80E5-13E8ECF80F54}" dt="2024-04-11T15:27:50.870" v="223" actId="1076"/>
          <ac:spMkLst>
            <pc:docMk/>
            <pc:sldMk cId="160224806" sldId="265"/>
            <ac:spMk id="6" creationId="{AA383048-E54E-87EC-27C7-42852109024C}"/>
          </ac:spMkLst>
        </pc:spChg>
      </pc:sldChg>
      <pc:sldChg chg="addSp modSp add mod ord setBg">
        <pc:chgData name="Bonnie Webster" userId="4c55c695-e6ea-45d0-800e-ef9e8e09fbda" providerId="ADAL" clId="{6D996C6B-600D-4220-80E5-13E8ECF80F54}" dt="2024-04-08T14:32:02.822" v="91"/>
        <pc:sldMkLst>
          <pc:docMk/>
          <pc:sldMk cId="3833133557" sldId="280"/>
        </pc:sldMkLst>
        <pc:spChg chg="mod">
          <ac:chgData name="Bonnie Webster" userId="4c55c695-e6ea-45d0-800e-ef9e8e09fbda" providerId="ADAL" clId="{6D996C6B-600D-4220-80E5-13E8ECF80F54}" dt="2024-04-08T14:31:04.893" v="46" actId="20577"/>
          <ac:spMkLst>
            <pc:docMk/>
            <pc:sldMk cId="3833133557" sldId="280"/>
            <ac:spMk id="4" creationId="{51799819-5449-FCDD-1C28-A8F42396DC49}"/>
          </ac:spMkLst>
        </pc:spChg>
        <pc:spChg chg="add mod">
          <ac:chgData name="Bonnie Webster" userId="4c55c695-e6ea-45d0-800e-ef9e8e09fbda" providerId="ADAL" clId="{6D996C6B-600D-4220-80E5-13E8ECF80F54}" dt="2024-04-08T14:31:58.431" v="89" actId="1076"/>
          <ac:spMkLst>
            <pc:docMk/>
            <pc:sldMk cId="3833133557" sldId="280"/>
            <ac:spMk id="5" creationId="{FE9F0971-0946-047D-9FF6-6D855DDB1005}"/>
          </ac:spMkLst>
        </pc:spChg>
        <pc:picChg chg="mod">
          <ac:chgData name="Bonnie Webster" userId="4c55c695-e6ea-45d0-800e-ef9e8e09fbda" providerId="ADAL" clId="{6D996C6B-600D-4220-80E5-13E8ECF80F54}" dt="2024-04-08T14:31:09.530" v="47" actId="14100"/>
          <ac:picMkLst>
            <pc:docMk/>
            <pc:sldMk cId="3833133557" sldId="280"/>
            <ac:picMk id="2" creationId="{5D2798C9-D35F-E088-3A84-6A1A538FB99B}"/>
          </ac:picMkLst>
        </pc:picChg>
      </pc:sldChg>
      <pc:sldChg chg="addSp delSp modSp add mod">
        <pc:chgData name="Bonnie Webster" userId="4c55c695-e6ea-45d0-800e-ef9e8e09fbda" providerId="ADAL" clId="{6D996C6B-600D-4220-80E5-13E8ECF80F54}" dt="2024-04-11T16:02:54.898" v="264" actId="1076"/>
        <pc:sldMkLst>
          <pc:docMk/>
          <pc:sldMk cId="3751761472" sldId="281"/>
        </pc:sldMkLst>
        <pc:spChg chg="mod">
          <ac:chgData name="Bonnie Webster" userId="4c55c695-e6ea-45d0-800e-ef9e8e09fbda" providerId="ADAL" clId="{6D996C6B-600D-4220-80E5-13E8ECF80F54}" dt="2024-04-11T16:02:47.031" v="262" actId="1076"/>
          <ac:spMkLst>
            <pc:docMk/>
            <pc:sldMk cId="3751761472" sldId="281"/>
            <ac:spMk id="3" creationId="{3C0F231B-5F26-5B8F-10F1-44FDD28FA07B}"/>
          </ac:spMkLst>
        </pc:spChg>
        <pc:spChg chg="mod">
          <ac:chgData name="Bonnie Webster" userId="4c55c695-e6ea-45d0-800e-ef9e8e09fbda" providerId="ADAL" clId="{6D996C6B-600D-4220-80E5-13E8ECF80F54}" dt="2024-04-11T16:02:51.123" v="263" actId="1076"/>
          <ac:spMkLst>
            <pc:docMk/>
            <pc:sldMk cId="3751761472" sldId="281"/>
            <ac:spMk id="6" creationId="{AA383048-E54E-87EC-27C7-42852109024C}"/>
          </ac:spMkLst>
        </pc:spChg>
        <pc:picChg chg="del">
          <ac:chgData name="Bonnie Webster" userId="4c55c695-e6ea-45d0-800e-ef9e8e09fbda" providerId="ADAL" clId="{6D996C6B-600D-4220-80E5-13E8ECF80F54}" dt="2024-04-11T16:02:38.056" v="259" actId="478"/>
          <ac:picMkLst>
            <pc:docMk/>
            <pc:sldMk cId="3751761472" sldId="281"/>
            <ac:picMk id="5" creationId="{FE2A0E91-6CF7-2D7E-E514-B3B92DC3A47E}"/>
          </ac:picMkLst>
        </pc:picChg>
        <pc:picChg chg="add mod">
          <ac:chgData name="Bonnie Webster" userId="4c55c695-e6ea-45d0-800e-ef9e8e09fbda" providerId="ADAL" clId="{6D996C6B-600D-4220-80E5-13E8ECF80F54}" dt="2024-04-11T16:02:54.898" v="264" actId="1076"/>
          <ac:picMkLst>
            <pc:docMk/>
            <pc:sldMk cId="3751761472" sldId="281"/>
            <ac:picMk id="7" creationId="{59A13140-CB48-B2BA-F167-1F746E357A2B}"/>
          </ac:picMkLst>
        </pc:picChg>
      </pc:sldChg>
      <pc:sldChg chg="modSp add mod">
        <pc:chgData name="Bonnie Webster" userId="4c55c695-e6ea-45d0-800e-ef9e8e09fbda" providerId="ADAL" clId="{6D996C6B-600D-4220-80E5-13E8ECF80F54}" dt="2024-04-11T16:06:58.834" v="302" actId="1076"/>
        <pc:sldMkLst>
          <pc:docMk/>
          <pc:sldMk cId="648620023" sldId="282"/>
        </pc:sldMkLst>
        <pc:spChg chg="mod">
          <ac:chgData name="Bonnie Webster" userId="4c55c695-e6ea-45d0-800e-ef9e8e09fbda" providerId="ADAL" clId="{6D996C6B-600D-4220-80E5-13E8ECF80F54}" dt="2024-04-11T16:06:58.834" v="302" actId="1076"/>
          <ac:spMkLst>
            <pc:docMk/>
            <pc:sldMk cId="648620023" sldId="282"/>
            <ac:spMk id="6" creationId="{AA383048-E54E-87EC-27C7-42852109024C}"/>
          </ac:spMkLst>
        </pc:spChg>
      </pc:sldChg>
      <pc:sldChg chg="modSp add mod">
        <pc:chgData name="Bonnie Webster" userId="4c55c695-e6ea-45d0-800e-ef9e8e09fbda" providerId="ADAL" clId="{6D996C6B-600D-4220-80E5-13E8ECF80F54}" dt="2024-04-11T16:08:28.386" v="444" actId="1076"/>
        <pc:sldMkLst>
          <pc:docMk/>
          <pc:sldMk cId="3881685977" sldId="283"/>
        </pc:sldMkLst>
        <pc:spChg chg="mod">
          <ac:chgData name="Bonnie Webster" userId="4c55c695-e6ea-45d0-800e-ef9e8e09fbda" providerId="ADAL" clId="{6D996C6B-600D-4220-80E5-13E8ECF80F54}" dt="2024-04-11T16:08:24.450" v="443" actId="20577"/>
          <ac:spMkLst>
            <pc:docMk/>
            <pc:sldMk cId="3881685977" sldId="283"/>
            <ac:spMk id="6" creationId="{AA383048-E54E-87EC-27C7-42852109024C}"/>
          </ac:spMkLst>
        </pc:spChg>
        <pc:picChg chg="mod">
          <ac:chgData name="Bonnie Webster" userId="4c55c695-e6ea-45d0-800e-ef9e8e09fbda" providerId="ADAL" clId="{6D996C6B-600D-4220-80E5-13E8ECF80F54}" dt="2024-04-11T16:08:28.386" v="444" actId="1076"/>
          <ac:picMkLst>
            <pc:docMk/>
            <pc:sldMk cId="3881685977" sldId="283"/>
            <ac:picMk id="7" creationId="{59A13140-CB48-B2BA-F167-1F746E357A2B}"/>
          </ac:picMkLst>
        </pc:picChg>
      </pc:sldChg>
      <pc:sldChg chg="modSp add mod">
        <pc:chgData name="Bonnie Webster" userId="4c55c695-e6ea-45d0-800e-ef9e8e09fbda" providerId="ADAL" clId="{6D996C6B-600D-4220-80E5-13E8ECF80F54}" dt="2024-04-11T16:11:38.156" v="560" actId="1076"/>
        <pc:sldMkLst>
          <pc:docMk/>
          <pc:sldMk cId="227363199" sldId="284"/>
        </pc:sldMkLst>
        <pc:spChg chg="mod">
          <ac:chgData name="Bonnie Webster" userId="4c55c695-e6ea-45d0-800e-ef9e8e09fbda" providerId="ADAL" clId="{6D996C6B-600D-4220-80E5-13E8ECF80F54}" dt="2024-04-11T16:11:38.156" v="560" actId="1076"/>
          <ac:spMkLst>
            <pc:docMk/>
            <pc:sldMk cId="227363199" sldId="284"/>
            <ac:spMk id="6" creationId="{AA383048-E54E-87EC-27C7-42852109024C}"/>
          </ac:spMkLst>
        </pc:spChg>
      </pc:sldChg>
      <pc:sldChg chg="addSp delSp modSp add mod ord">
        <pc:chgData name="Bonnie Webster" userId="4c55c695-e6ea-45d0-800e-ef9e8e09fbda" providerId="ADAL" clId="{6D996C6B-600D-4220-80E5-13E8ECF80F54}" dt="2024-04-11T16:12:36.043" v="591" actId="478"/>
        <pc:sldMkLst>
          <pc:docMk/>
          <pc:sldMk cId="2338772303" sldId="285"/>
        </pc:sldMkLst>
        <pc:spChg chg="mod">
          <ac:chgData name="Bonnie Webster" userId="4c55c695-e6ea-45d0-800e-ef9e8e09fbda" providerId="ADAL" clId="{6D996C6B-600D-4220-80E5-13E8ECF80F54}" dt="2024-04-11T16:12:29.594" v="589" actId="313"/>
          <ac:spMkLst>
            <pc:docMk/>
            <pc:sldMk cId="2338772303" sldId="285"/>
            <ac:spMk id="6" creationId="{AA383048-E54E-87EC-27C7-42852109024C}"/>
          </ac:spMkLst>
        </pc:spChg>
        <pc:picChg chg="del mod">
          <ac:chgData name="Bonnie Webster" userId="4c55c695-e6ea-45d0-800e-ef9e8e09fbda" providerId="ADAL" clId="{6D996C6B-600D-4220-80E5-13E8ECF80F54}" dt="2024-04-11T16:12:20.489" v="586" actId="478"/>
          <ac:picMkLst>
            <pc:docMk/>
            <pc:sldMk cId="2338772303" sldId="285"/>
            <ac:picMk id="5" creationId="{FE2A0E91-6CF7-2D7E-E514-B3B92DC3A47E}"/>
          </ac:picMkLst>
        </pc:picChg>
        <pc:picChg chg="add mod">
          <ac:chgData name="Bonnie Webster" userId="4c55c695-e6ea-45d0-800e-ef9e8e09fbda" providerId="ADAL" clId="{6D996C6B-600D-4220-80E5-13E8ECF80F54}" dt="2024-04-11T16:12:27.437" v="588" actId="1076"/>
          <ac:picMkLst>
            <pc:docMk/>
            <pc:sldMk cId="2338772303" sldId="285"/>
            <ac:picMk id="7" creationId="{6A56E2AD-C0D3-0CCA-DC18-C8AE27C2D20F}"/>
          </ac:picMkLst>
        </pc:picChg>
        <pc:picChg chg="add del mod">
          <ac:chgData name="Bonnie Webster" userId="4c55c695-e6ea-45d0-800e-ef9e8e09fbda" providerId="ADAL" clId="{6D996C6B-600D-4220-80E5-13E8ECF80F54}" dt="2024-04-11T16:12:36.043" v="591" actId="478"/>
          <ac:picMkLst>
            <pc:docMk/>
            <pc:sldMk cId="2338772303" sldId="285"/>
            <ac:picMk id="8" creationId="{29471368-72F3-76F4-A598-6A7C745A61E4}"/>
          </ac:picMkLst>
        </pc:picChg>
      </pc:sldChg>
      <pc:sldChg chg="addSp delSp modSp add mod">
        <pc:chgData name="Bonnie Webster" userId="4c55c695-e6ea-45d0-800e-ef9e8e09fbda" providerId="ADAL" clId="{6D996C6B-600D-4220-80E5-13E8ECF80F54}" dt="2024-04-11T16:14:13.489" v="625" actId="478"/>
        <pc:sldMkLst>
          <pc:docMk/>
          <pc:sldMk cId="2300284266" sldId="286"/>
        </pc:sldMkLst>
        <pc:spChg chg="mod">
          <ac:chgData name="Bonnie Webster" userId="4c55c695-e6ea-45d0-800e-ef9e8e09fbda" providerId="ADAL" clId="{6D996C6B-600D-4220-80E5-13E8ECF80F54}" dt="2024-04-11T16:13:24.460" v="623" actId="20577"/>
          <ac:spMkLst>
            <pc:docMk/>
            <pc:sldMk cId="2300284266" sldId="286"/>
            <ac:spMk id="6" creationId="{AA383048-E54E-87EC-27C7-42852109024C}"/>
          </ac:spMkLst>
        </pc:spChg>
        <pc:picChg chg="add mod">
          <ac:chgData name="Bonnie Webster" userId="4c55c695-e6ea-45d0-800e-ef9e8e09fbda" providerId="ADAL" clId="{6D996C6B-600D-4220-80E5-13E8ECF80F54}" dt="2024-04-11T16:13:19.050" v="610" actId="1076"/>
          <ac:picMkLst>
            <pc:docMk/>
            <pc:sldMk cId="2300284266" sldId="286"/>
            <ac:picMk id="5" creationId="{53281544-8555-25F3-E85F-5160976BE8AC}"/>
          </ac:picMkLst>
        </pc:picChg>
        <pc:picChg chg="del mod">
          <ac:chgData name="Bonnie Webster" userId="4c55c695-e6ea-45d0-800e-ef9e8e09fbda" providerId="ADAL" clId="{6D996C6B-600D-4220-80E5-13E8ECF80F54}" dt="2024-04-11T16:13:07.318" v="606" actId="478"/>
          <ac:picMkLst>
            <pc:docMk/>
            <pc:sldMk cId="2300284266" sldId="286"/>
            <ac:picMk id="7" creationId="{6A56E2AD-C0D3-0CCA-DC18-C8AE27C2D20F}"/>
          </ac:picMkLst>
        </pc:picChg>
        <pc:picChg chg="add del mod">
          <ac:chgData name="Bonnie Webster" userId="4c55c695-e6ea-45d0-800e-ef9e8e09fbda" providerId="ADAL" clId="{6D996C6B-600D-4220-80E5-13E8ECF80F54}" dt="2024-04-11T16:14:13.489" v="625" actId="478"/>
          <ac:picMkLst>
            <pc:docMk/>
            <pc:sldMk cId="2300284266" sldId="286"/>
            <ac:picMk id="8" creationId="{F656F71A-BEDD-31EF-A02B-58455E8A7D8F}"/>
          </ac:picMkLst>
        </pc:picChg>
      </pc:sldChg>
      <pc:sldChg chg="modSp add mod ord">
        <pc:chgData name="Bonnie Webster" userId="4c55c695-e6ea-45d0-800e-ef9e8e09fbda" providerId="ADAL" clId="{6D996C6B-600D-4220-80E5-13E8ECF80F54}" dt="2024-04-11T16:15:59.440" v="750"/>
        <pc:sldMkLst>
          <pc:docMk/>
          <pc:sldMk cId="3405895480" sldId="287"/>
        </pc:sldMkLst>
        <pc:spChg chg="mod">
          <ac:chgData name="Bonnie Webster" userId="4c55c695-e6ea-45d0-800e-ef9e8e09fbda" providerId="ADAL" clId="{6D996C6B-600D-4220-80E5-13E8ECF80F54}" dt="2024-04-11T16:15:57.146" v="748" actId="1076"/>
          <ac:spMkLst>
            <pc:docMk/>
            <pc:sldMk cId="3405895480" sldId="287"/>
            <ac:spMk id="6" creationId="{AA383048-E54E-87EC-27C7-42852109024C}"/>
          </ac:spMkLst>
        </pc:spChg>
        <pc:picChg chg="mod">
          <ac:chgData name="Bonnie Webster" userId="4c55c695-e6ea-45d0-800e-ef9e8e09fbda" providerId="ADAL" clId="{6D996C6B-600D-4220-80E5-13E8ECF80F54}" dt="2024-04-11T16:15:06.351" v="680" actId="1076"/>
          <ac:picMkLst>
            <pc:docMk/>
            <pc:sldMk cId="3405895480" sldId="287"/>
            <ac:picMk id="5" creationId="{53281544-8555-25F3-E85F-5160976BE8AC}"/>
          </ac:picMkLst>
        </pc:picChg>
      </pc:sldChg>
      <pc:sldChg chg="modSp add mod">
        <pc:chgData name="Bonnie Webster" userId="4c55c695-e6ea-45d0-800e-ef9e8e09fbda" providerId="ADAL" clId="{6D996C6B-600D-4220-80E5-13E8ECF80F54}" dt="2024-04-11T16:16:50.337" v="872" actId="20577"/>
        <pc:sldMkLst>
          <pc:docMk/>
          <pc:sldMk cId="933232636" sldId="288"/>
        </pc:sldMkLst>
        <pc:spChg chg="mod">
          <ac:chgData name="Bonnie Webster" userId="4c55c695-e6ea-45d0-800e-ef9e8e09fbda" providerId="ADAL" clId="{6D996C6B-600D-4220-80E5-13E8ECF80F54}" dt="2024-04-11T16:16:50.337" v="872" actId="20577"/>
          <ac:spMkLst>
            <pc:docMk/>
            <pc:sldMk cId="933232636" sldId="288"/>
            <ac:spMk id="6" creationId="{AA383048-E54E-87EC-27C7-42852109024C}"/>
          </ac:spMkLst>
        </pc:spChg>
        <pc:picChg chg="mod">
          <ac:chgData name="Bonnie Webster" userId="4c55c695-e6ea-45d0-800e-ef9e8e09fbda" providerId="ADAL" clId="{6D996C6B-600D-4220-80E5-13E8ECF80F54}" dt="2024-04-11T16:16:11.843" v="752" actId="1076"/>
          <ac:picMkLst>
            <pc:docMk/>
            <pc:sldMk cId="933232636" sldId="288"/>
            <ac:picMk id="5" creationId="{53281544-8555-25F3-E85F-5160976BE8AC}"/>
          </ac:picMkLst>
        </pc:picChg>
      </pc:sldChg>
      <pc:sldChg chg="modSp add mod">
        <pc:chgData name="Bonnie Webster" userId="4c55c695-e6ea-45d0-800e-ef9e8e09fbda" providerId="ADAL" clId="{6D996C6B-600D-4220-80E5-13E8ECF80F54}" dt="2024-04-11T16:17:23.995" v="961" actId="1076"/>
        <pc:sldMkLst>
          <pc:docMk/>
          <pc:sldMk cId="2088085422" sldId="289"/>
        </pc:sldMkLst>
        <pc:spChg chg="mod">
          <ac:chgData name="Bonnie Webster" userId="4c55c695-e6ea-45d0-800e-ef9e8e09fbda" providerId="ADAL" clId="{6D996C6B-600D-4220-80E5-13E8ECF80F54}" dt="2024-04-11T16:17:23.995" v="961" actId="1076"/>
          <ac:spMkLst>
            <pc:docMk/>
            <pc:sldMk cId="2088085422" sldId="289"/>
            <ac:spMk id="6" creationId="{AA383048-E54E-87EC-27C7-42852109024C}"/>
          </ac:spMkLst>
        </pc:spChg>
        <pc:picChg chg="mod">
          <ac:chgData name="Bonnie Webster" userId="4c55c695-e6ea-45d0-800e-ef9e8e09fbda" providerId="ADAL" clId="{6D996C6B-600D-4220-80E5-13E8ECF80F54}" dt="2024-04-11T16:16:55.941" v="873" actId="1076"/>
          <ac:picMkLst>
            <pc:docMk/>
            <pc:sldMk cId="2088085422" sldId="289"/>
            <ac:picMk id="5" creationId="{53281544-8555-25F3-E85F-5160976BE8AC}"/>
          </ac:picMkLst>
        </pc:picChg>
      </pc:sldChg>
      <pc:sldChg chg="modSp add mod ord">
        <pc:chgData name="Bonnie Webster" userId="4c55c695-e6ea-45d0-800e-ef9e8e09fbda" providerId="ADAL" clId="{6D996C6B-600D-4220-80E5-13E8ECF80F54}" dt="2024-04-11T16:14:56.153" v="679"/>
        <pc:sldMkLst>
          <pc:docMk/>
          <pc:sldMk cId="3980234815" sldId="290"/>
        </pc:sldMkLst>
        <pc:spChg chg="mod">
          <ac:chgData name="Bonnie Webster" userId="4c55c695-e6ea-45d0-800e-ef9e8e09fbda" providerId="ADAL" clId="{6D996C6B-600D-4220-80E5-13E8ECF80F54}" dt="2024-04-11T16:14:47.812" v="677" actId="1076"/>
          <ac:spMkLst>
            <pc:docMk/>
            <pc:sldMk cId="3980234815" sldId="290"/>
            <ac:spMk id="6" creationId="{AA383048-E54E-87EC-27C7-42852109024C}"/>
          </ac:spMkLst>
        </pc:spChg>
        <pc:picChg chg="mod">
          <ac:chgData name="Bonnie Webster" userId="4c55c695-e6ea-45d0-800e-ef9e8e09fbda" providerId="ADAL" clId="{6D996C6B-600D-4220-80E5-13E8ECF80F54}" dt="2024-04-11T16:14:44.246" v="676" actId="1076"/>
          <ac:picMkLst>
            <pc:docMk/>
            <pc:sldMk cId="3980234815" sldId="290"/>
            <ac:picMk id="5" creationId="{53281544-8555-25F3-E85F-5160976BE8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CBF3-0B4C-4EBF-B212-DF277873231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8C17-44AD-423C-8C96-3745DA6D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1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7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9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4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59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3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6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7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3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6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6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2948" y="4426557"/>
            <a:ext cx="7702103" cy="397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endParaRPr dirty="0"/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Week 5 </a:t>
            </a:r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Self Identity &amp; Male Culture</a:t>
            </a:r>
          </a:p>
        </p:txBody>
      </p:sp>
      <p:sp>
        <p:nvSpPr>
          <p:cNvPr id="3" name="Freeform 3"/>
          <p:cNvSpPr/>
          <p:nvPr/>
        </p:nvSpPr>
        <p:spPr>
          <a:xfrm>
            <a:off x="801507" y="8898578"/>
            <a:ext cx="2234586" cy="719444"/>
          </a:xfrm>
          <a:custGeom>
            <a:avLst/>
            <a:gdLst/>
            <a:ahLst/>
            <a:cxnLst/>
            <a:rect l="l" t="t" r="r" b="b"/>
            <a:pathLst>
              <a:path w="2234586" h="719444">
                <a:moveTo>
                  <a:pt x="0" y="0"/>
                </a:moveTo>
                <a:lnTo>
                  <a:pt x="2234587" y="0"/>
                </a:lnTo>
                <a:lnTo>
                  <a:pt x="2234587" y="719444"/>
                </a:lnTo>
                <a:lnTo>
                  <a:pt x="0" y="71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066712" y="8305776"/>
            <a:ext cx="1785100" cy="1905048"/>
          </a:xfrm>
          <a:custGeom>
            <a:avLst/>
            <a:gdLst/>
            <a:ahLst/>
            <a:cxnLst/>
            <a:rect l="l" t="t" r="r" b="b"/>
            <a:pathLst>
              <a:path w="1785100" h="1905048">
                <a:moveTo>
                  <a:pt x="0" y="0"/>
                </a:moveTo>
                <a:lnTo>
                  <a:pt x="1785101" y="0"/>
                </a:lnTo>
                <a:lnTo>
                  <a:pt x="1785101" y="1905048"/>
                </a:lnTo>
                <a:lnTo>
                  <a:pt x="0" y="1905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288096" y="3279943"/>
            <a:ext cx="4912849" cy="2674228"/>
            <a:chOff x="0" y="0"/>
            <a:chExt cx="6550465" cy="3565637"/>
          </a:xfrm>
        </p:grpSpPr>
        <p:sp>
          <p:nvSpPr>
            <p:cNvPr id="6" name="TextBox 6"/>
            <p:cNvSpPr txBox="1"/>
            <p:nvPr/>
          </p:nvSpPr>
          <p:spPr>
            <a:xfrm>
              <a:off x="2016272" y="456370"/>
              <a:ext cx="4534193" cy="218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70"/>
                </a:lnSpc>
              </a:pPr>
              <a:r>
                <a:rPr lang="en-US" sz="847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510751">
              <a:off x="366761" y="1282358"/>
              <a:ext cx="1506840" cy="2060635"/>
            </a:xfrm>
            <a:custGeom>
              <a:avLst/>
              <a:gdLst/>
              <a:ahLst/>
              <a:cxnLst/>
              <a:rect l="l" t="t" r="r" b="b"/>
              <a:pathLst>
                <a:path w="1506840" h="2060635">
                  <a:moveTo>
                    <a:pt x="0" y="0"/>
                  </a:moveTo>
                  <a:lnTo>
                    <a:pt x="1506839" y="0"/>
                  </a:lnTo>
                  <a:lnTo>
                    <a:pt x="1506839" y="2060635"/>
                  </a:lnTo>
                  <a:lnTo>
                    <a:pt x="0" y="206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1130568" y="65720"/>
              <a:ext cx="695964" cy="1732908"/>
            </a:xfrm>
            <a:custGeom>
              <a:avLst/>
              <a:gdLst/>
              <a:ahLst/>
              <a:cxnLst/>
              <a:rect l="l" t="t" r="r" b="b"/>
              <a:pathLst>
                <a:path w="695964" h="1732908">
                  <a:moveTo>
                    <a:pt x="0" y="0"/>
                  </a:moveTo>
                  <a:lnTo>
                    <a:pt x="695964" y="0"/>
                  </a:lnTo>
                  <a:lnTo>
                    <a:pt x="695964" y="1732908"/>
                  </a:lnTo>
                  <a:lnTo>
                    <a:pt x="0" y="173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683823" y="301658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4419600" y="1917993"/>
            <a:ext cx="1112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             Split into groups of pairs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Think about what do you think the problems could be with male/boy culture?</a:t>
            </a:r>
          </a:p>
        </p:txBody>
      </p:sp>
      <p:pic>
        <p:nvPicPr>
          <p:cNvPr id="7" name="Picture 6" descr="A group of question marks&#10;&#10;Description automatically generated">
            <a:extLst>
              <a:ext uri="{FF2B5EF4-FFF2-40B4-BE49-F238E27FC236}">
                <a16:creationId xmlns:a16="http://schemas.microsoft.com/office/drawing/2014/main" id="{59A13140-CB48-B2BA-F167-1F746E357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09900"/>
            <a:ext cx="5029200" cy="33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8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683823" y="301658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951416" y="1773346"/>
            <a:ext cx="1112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             Split into groups of pairs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could be the solution to combat these problems? In school? In society? What can you do?</a:t>
            </a:r>
          </a:p>
        </p:txBody>
      </p:sp>
      <p:pic>
        <p:nvPicPr>
          <p:cNvPr id="7" name="Picture 6" descr="A group of question marks&#10;&#10;Description automatically generated">
            <a:extLst>
              <a:ext uri="{FF2B5EF4-FFF2-40B4-BE49-F238E27FC236}">
                <a16:creationId xmlns:a16="http://schemas.microsoft.com/office/drawing/2014/main" id="{59A13140-CB48-B2BA-F167-1F746E357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09900"/>
            <a:ext cx="5029200" cy="33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249107" y="2552700"/>
            <a:ext cx="1112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2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Self Identity</a:t>
            </a:r>
          </a:p>
        </p:txBody>
      </p:sp>
      <p:pic>
        <p:nvPicPr>
          <p:cNvPr id="7" name="Picture 6" descr="A star with a pattern&#10;&#10;Description automatically generated">
            <a:extLst>
              <a:ext uri="{FF2B5EF4-FFF2-40B4-BE49-F238E27FC236}">
                <a16:creationId xmlns:a16="http://schemas.microsoft.com/office/drawing/2014/main" id="{6A56E2AD-C0D3-0CCA-DC18-C8AE27C2D2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24447" r="28893" b="33325"/>
          <a:stretch/>
        </p:blipFill>
        <p:spPr>
          <a:xfrm>
            <a:off x="2891193" y="30861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8001000" y="2887105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Speedy Recap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53281544-8555-25F3-E85F-5160976BE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08" y="3230852"/>
            <a:ext cx="3871606" cy="3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4343400" y="5159477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Healthy and Unhealthy relationships, what can you remember?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53281544-8555-25F3-E85F-5160976BE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14500"/>
            <a:ext cx="3871606" cy="3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9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810000" y="6274132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Gender stereotypes, what can you remember?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53281544-8555-25F3-E85F-5160976BE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71368"/>
            <a:ext cx="3871606" cy="3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3951416" y="5437242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Objectification and stereotypes in the media, what can you remember?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53281544-8555-25F3-E85F-5160976BE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1" y="2155984"/>
            <a:ext cx="3871606" cy="3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3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4191000" y="5372100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Allyship and being a positive bystander, what can you remember?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53281544-8555-25F3-E85F-5160976BE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43100"/>
            <a:ext cx="3871606" cy="3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6824"/>
            <a:ext cx="9144000" cy="9144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906000" y="4156497"/>
            <a:ext cx="6490371" cy="154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Feedback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90050-07CD-E934-D715-5DAA1F65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7"/>
            <a:ext cx="18288000" cy="10247326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F6493F9-BC22-FAD1-752C-87E0B972C4B1}"/>
              </a:ext>
            </a:extLst>
          </p:cNvPr>
          <p:cNvGrpSpPr/>
          <p:nvPr/>
        </p:nvGrpSpPr>
        <p:grpSpPr>
          <a:xfrm>
            <a:off x="14493605" y="8050305"/>
            <a:ext cx="3057176" cy="1512741"/>
            <a:chOff x="263413" y="47201"/>
            <a:chExt cx="4441225" cy="235378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961E912-3983-86CF-72C3-AC40DEC7C7BB}"/>
                </a:ext>
              </a:extLst>
            </p:cNvPr>
            <p:cNvSpPr txBox="1"/>
            <p:nvPr/>
          </p:nvSpPr>
          <p:spPr>
            <a:xfrm>
              <a:off x="1448116" y="329606"/>
              <a:ext cx="3256522" cy="159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5400" dirty="0">
                  <a:solidFill>
                    <a:srgbClr val="000000"/>
                  </a:solidFill>
                  <a:latin typeface="Mont Bold"/>
                </a:rPr>
                <a:t>Steps</a:t>
              </a:r>
              <a:endParaRPr lang="en-US" sz="6089" dirty="0">
                <a:solidFill>
                  <a:srgbClr val="000000"/>
                </a:solidFill>
                <a:latin typeface="Mont Bold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6B3890-F1E3-9602-618C-9E9838959E23}"/>
                </a:ext>
              </a:extLst>
            </p:cNvPr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359F49-FADC-D2F6-020B-831ED7712BA8}"/>
                </a:ext>
              </a:extLst>
            </p:cNvPr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" y="7704880"/>
            <a:ext cx="2935987" cy="19279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332136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90" y="2482622"/>
            <a:ext cx="10972800" cy="55761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" panose="020B0604020202020204" charset="0"/>
              </a:rPr>
              <a:t>Group Agreement</a:t>
            </a:r>
          </a:p>
          <a:p>
            <a:r>
              <a:rPr lang="en-US" sz="4400" dirty="0">
                <a:latin typeface="Mont" panose="020B0604020202020204" charset="0"/>
              </a:rPr>
              <a:t>Recap ‘What do we remember from last session?’</a:t>
            </a:r>
          </a:p>
          <a:p>
            <a:r>
              <a:rPr lang="en-US" sz="4400" dirty="0">
                <a:latin typeface="Mont" panose="020B0604020202020204" charset="0"/>
              </a:rPr>
              <a:t>What is male/boy culture?</a:t>
            </a:r>
          </a:p>
          <a:p>
            <a:r>
              <a:rPr lang="en-US" sz="4400" dirty="0">
                <a:latin typeface="Mont" panose="020B0604020202020204" charset="0"/>
              </a:rPr>
              <a:t>Self Identity </a:t>
            </a:r>
          </a:p>
          <a:p>
            <a:r>
              <a:rPr lang="en-US" sz="4400" dirty="0">
                <a:latin typeface="Mont" panose="020B0604020202020204" charset="0"/>
              </a:rPr>
              <a:t>Recap</a:t>
            </a:r>
          </a:p>
          <a:p>
            <a:r>
              <a:rPr lang="en-US" sz="4400" dirty="0">
                <a:latin typeface="Mont" panose="020B0604020202020204" charset="0"/>
              </a:rPr>
              <a:t>Feedback Forms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Group agreement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When others talk, we listen.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Respect others' opinions.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 Respect our own opinions.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During the sessions, we can talk in a way that feels the most natural for us.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Language Reminder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Question Car Park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D5029D5-7990-5B6D-FF3E-8DFA4A0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19350"/>
            <a:ext cx="10896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39C6E-13BA-85CC-A88E-94C96E55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8" y="3009899"/>
            <a:ext cx="6683617" cy="4388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306777" y="1181100"/>
            <a:ext cx="172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Recap 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F0971-0946-047D-9FF6-6D855DDB1005}"/>
              </a:ext>
            </a:extLst>
          </p:cNvPr>
          <p:cNvSpPr txBox="1"/>
          <p:nvPr/>
        </p:nvSpPr>
        <p:spPr>
          <a:xfrm>
            <a:off x="5943600" y="8103327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 Bold" panose="020B0604020202020204" charset="0"/>
              </a:rPr>
              <a:t>What do we remember from last session?</a:t>
            </a:r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5" name="Picture 4" descr="A black arrow with a pattern on it&#10;&#10;Description automatically generated">
            <a:extLst>
              <a:ext uri="{FF2B5EF4-FFF2-40B4-BE49-F238E27FC236}">
                <a16:creationId xmlns:a16="http://schemas.microsoft.com/office/drawing/2014/main" id="{FE2A0E91-6CF7-2D7E-E514-B3B92DC3A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30738" r="21848" b="29997"/>
          <a:stretch/>
        </p:blipFill>
        <p:spPr>
          <a:xfrm rot="16200000">
            <a:off x="810164" y="2047338"/>
            <a:ext cx="6533073" cy="541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249107" y="3238500"/>
            <a:ext cx="1112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1 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Boy/Male Culture</a:t>
            </a:r>
          </a:p>
        </p:txBody>
      </p:sp>
    </p:spTree>
    <p:extLst>
      <p:ext uri="{BB962C8B-B14F-4D97-AF65-F5344CB8AC3E}">
        <p14:creationId xmlns:p14="http://schemas.microsoft.com/office/powerpoint/2010/main" val="16022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683823" y="301658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5410200" y="6134100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is male or boy culture?</a:t>
            </a:r>
          </a:p>
        </p:txBody>
      </p:sp>
      <p:pic>
        <p:nvPicPr>
          <p:cNvPr id="7" name="Picture 6" descr="A group of question marks&#10;&#10;Description automatically generated">
            <a:extLst>
              <a:ext uri="{FF2B5EF4-FFF2-40B4-BE49-F238E27FC236}">
                <a16:creationId xmlns:a16="http://schemas.microsoft.com/office/drawing/2014/main" id="{59A13140-CB48-B2BA-F167-1F746E357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25907"/>
            <a:ext cx="6683617" cy="43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683823" y="301658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4572000" y="6628189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are examples of male culture?</a:t>
            </a:r>
          </a:p>
        </p:txBody>
      </p:sp>
      <p:pic>
        <p:nvPicPr>
          <p:cNvPr id="7" name="Picture 6" descr="A group of question marks&#10;&#10;Description automatically generated">
            <a:extLst>
              <a:ext uri="{FF2B5EF4-FFF2-40B4-BE49-F238E27FC236}">
                <a16:creationId xmlns:a16="http://schemas.microsoft.com/office/drawing/2014/main" id="{59A13140-CB48-B2BA-F167-1F746E357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25907"/>
            <a:ext cx="6683617" cy="43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287</Words>
  <Application>Microsoft Office PowerPoint</Application>
  <PresentationFormat>Custom</PresentationFormat>
  <Paragraphs>106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Mont Bold</vt:lpstr>
      <vt:lpstr>Arial</vt:lpstr>
      <vt:lpstr>Calibri</vt:lpstr>
      <vt:lpstr>Mont</vt:lpstr>
      <vt:lpstr>Aptos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5</cp:revision>
  <dcterms:created xsi:type="dcterms:W3CDTF">2006-08-16T00:00:00Z</dcterms:created>
  <dcterms:modified xsi:type="dcterms:W3CDTF">2024-04-11T16:20:42Z</dcterms:modified>
  <dc:identifier>DAGAmd3Szt0</dc:identifier>
</cp:coreProperties>
</file>