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0" r:id="rId3"/>
    <p:sldId id="266" r:id="rId4"/>
    <p:sldId id="313" r:id="rId5"/>
    <p:sldId id="291" r:id="rId6"/>
    <p:sldId id="312" r:id="rId7"/>
    <p:sldId id="315" r:id="rId8"/>
    <p:sldId id="316" r:id="rId9"/>
    <p:sldId id="317" r:id="rId10"/>
    <p:sldId id="318" r:id="rId11"/>
    <p:sldId id="321" r:id="rId12"/>
    <p:sldId id="322" r:id="rId13"/>
    <p:sldId id="319" r:id="rId14"/>
    <p:sldId id="320" r:id="rId15"/>
    <p:sldId id="295" r:id="rId16"/>
    <p:sldId id="296" r:id="rId17"/>
    <p:sldId id="326" r:id="rId18"/>
    <p:sldId id="337" r:id="rId19"/>
    <p:sldId id="323" r:id="rId20"/>
    <p:sldId id="314" r:id="rId21"/>
    <p:sldId id="299"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9A0BFB-CDD1-45A0-9582-3414E0289654}" type="datetimeFigureOut">
              <a:rPr lang="en-GB" smtClean="0"/>
              <a:t>05/02/2026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D07402-7780-48B4-AA0D-DBEC6D3D86C5}" type="slidenum">
              <a:rPr lang="en-GB" smtClean="0"/>
              <a:t>‹#›</a:t>
            </a:fld>
            <a:endParaRPr lang="en-GB"/>
          </a:p>
        </p:txBody>
      </p:sp>
    </p:spTree>
    <p:extLst>
      <p:ext uri="{BB962C8B-B14F-4D97-AF65-F5344CB8AC3E}">
        <p14:creationId xmlns:p14="http://schemas.microsoft.com/office/powerpoint/2010/main" val="363016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Changed structure of this section to help with pacing. Material in curriculum overview can still be used to explain algorithms and engagement </a:t>
            </a:r>
          </a:p>
        </p:txBody>
      </p:sp>
      <p:sp>
        <p:nvSpPr>
          <p:cNvPr id="4" name="Slide Number Placeholder 3"/>
          <p:cNvSpPr>
            <a:spLocks noGrp="1"/>
          </p:cNvSpPr>
          <p:nvPr>
            <p:ph type="sldNum" sz="quarter" idx="5"/>
          </p:nvPr>
        </p:nvSpPr>
        <p:spPr/>
        <p:txBody>
          <a:bodyPr/>
          <a:lstStyle/>
          <a:p>
            <a:fld id="{9BD07402-7780-48B4-AA0D-DBEC6D3D86C5}" type="slidenum">
              <a:rPr lang="en-GB" smtClean="0"/>
              <a:t>16</a:t>
            </a:fld>
            <a:endParaRPr lang="en-GB"/>
          </a:p>
        </p:txBody>
      </p:sp>
    </p:spTree>
    <p:extLst>
      <p:ext uri="{BB962C8B-B14F-4D97-AF65-F5344CB8AC3E}">
        <p14:creationId xmlns:p14="http://schemas.microsoft.com/office/powerpoint/2010/main" val="132435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D07402-7780-48B4-AA0D-DBEC6D3D86C5}" type="slidenum">
              <a:rPr lang="en-GB" smtClean="0"/>
              <a:t>17</a:t>
            </a:fld>
            <a:endParaRPr lang="en-GB"/>
          </a:p>
        </p:txBody>
      </p:sp>
    </p:spTree>
    <p:extLst>
      <p:ext uri="{BB962C8B-B14F-4D97-AF65-F5344CB8AC3E}">
        <p14:creationId xmlns:p14="http://schemas.microsoft.com/office/powerpoint/2010/main" val="22572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on individual experiences – </a:t>
            </a:r>
            <a:r>
              <a:rPr lang="en-GB" dirty="0" err="1"/>
              <a:t>eg</a:t>
            </a:r>
            <a:r>
              <a:rPr lang="en-GB" dirty="0"/>
              <a:t> block account, report, talk to trusted adults, take time off from using app, make choice to not use the app (can use Twitter as an example of losing users due to site enabling rage bait/harmful content</a:t>
            </a:r>
          </a:p>
        </p:txBody>
      </p:sp>
      <p:sp>
        <p:nvSpPr>
          <p:cNvPr id="4" name="Slide Number Placeholder 3"/>
          <p:cNvSpPr>
            <a:spLocks noGrp="1"/>
          </p:cNvSpPr>
          <p:nvPr>
            <p:ph type="sldNum" sz="quarter" idx="5"/>
          </p:nvPr>
        </p:nvSpPr>
        <p:spPr/>
        <p:txBody>
          <a:bodyPr/>
          <a:lstStyle/>
          <a:p>
            <a:fld id="{9BD07402-7780-48B4-AA0D-DBEC6D3D86C5}" type="slidenum">
              <a:rPr lang="en-GB" smtClean="0"/>
              <a:t>21</a:t>
            </a:fld>
            <a:endParaRPr lang="en-GB"/>
          </a:p>
        </p:txBody>
      </p:sp>
    </p:spTree>
    <p:extLst>
      <p:ext uri="{BB962C8B-B14F-4D97-AF65-F5344CB8AC3E}">
        <p14:creationId xmlns:p14="http://schemas.microsoft.com/office/powerpoint/2010/main" val="43747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EB64-0557-9876-7A2C-53F317A871D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A66B0E9-09B3-7D33-1FA8-FA4E8E5D18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1A12767-8126-256D-6CA1-72FA8DABABD8}"/>
              </a:ext>
            </a:extLst>
          </p:cNvPr>
          <p:cNvSpPr>
            <a:spLocks noGrp="1"/>
          </p:cNvSpPr>
          <p:nvPr>
            <p:ph type="dt" sz="half" idx="10"/>
          </p:nvPr>
        </p:nvSpPr>
        <p:spPr/>
        <p:txBody>
          <a:bodyPr/>
          <a:lstStyle/>
          <a:p>
            <a:fld id="{BD59537E-CDAB-4374-9BFD-D3B9984B7B73}" type="datetimeFigureOut">
              <a:rPr lang="en-GB" smtClean="0"/>
              <a:t>05/02/2026</a:t>
            </a:fld>
            <a:endParaRPr lang="en-GB"/>
          </a:p>
        </p:txBody>
      </p:sp>
      <p:sp>
        <p:nvSpPr>
          <p:cNvPr id="5" name="Footer Placeholder 4">
            <a:extLst>
              <a:ext uri="{FF2B5EF4-FFF2-40B4-BE49-F238E27FC236}">
                <a16:creationId xmlns:a16="http://schemas.microsoft.com/office/drawing/2014/main" id="{73DE7410-7430-3622-818B-E6454BC4B3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3901C2-D770-0B76-4213-1A043A60C253}"/>
              </a:ext>
            </a:extLst>
          </p:cNvPr>
          <p:cNvSpPr>
            <a:spLocks noGrp="1"/>
          </p:cNvSpPr>
          <p:nvPr>
            <p:ph type="sldNum" sz="quarter" idx="12"/>
          </p:nvPr>
        </p:nvSpPr>
        <p:spPr/>
        <p:txBody>
          <a:bodyPr/>
          <a:lstStyle/>
          <a:p>
            <a:fld id="{29563E68-17F8-419F-B920-8EF4916A428D}" type="slidenum">
              <a:rPr lang="en-GB" smtClean="0"/>
              <a:t>‹#›</a:t>
            </a:fld>
            <a:endParaRPr lang="en-GB"/>
          </a:p>
        </p:txBody>
      </p:sp>
    </p:spTree>
    <p:extLst>
      <p:ext uri="{BB962C8B-B14F-4D97-AF65-F5344CB8AC3E}">
        <p14:creationId xmlns:p14="http://schemas.microsoft.com/office/powerpoint/2010/main" val="408851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B3D3-6BEC-14EA-9FA8-CDD2AD21C7F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EC2922D-7091-7D3C-1B72-0071670800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28C8603-CA74-5EDD-D579-826C0C848215}"/>
              </a:ext>
            </a:extLst>
          </p:cNvPr>
          <p:cNvSpPr>
            <a:spLocks noGrp="1"/>
          </p:cNvSpPr>
          <p:nvPr>
            <p:ph type="dt" sz="half" idx="10"/>
          </p:nvPr>
        </p:nvSpPr>
        <p:spPr/>
        <p:txBody>
          <a:bodyPr/>
          <a:lstStyle/>
          <a:p>
            <a:fld id="{BD59537E-CDAB-4374-9BFD-D3B9984B7B73}" type="datetimeFigureOut">
              <a:rPr lang="en-GB" smtClean="0"/>
              <a:t>05/02/2026</a:t>
            </a:fld>
            <a:endParaRPr lang="en-GB"/>
          </a:p>
        </p:txBody>
      </p:sp>
      <p:sp>
        <p:nvSpPr>
          <p:cNvPr id="5" name="Footer Placeholder 4">
            <a:extLst>
              <a:ext uri="{FF2B5EF4-FFF2-40B4-BE49-F238E27FC236}">
                <a16:creationId xmlns:a16="http://schemas.microsoft.com/office/drawing/2014/main" id="{27E0680B-4A12-71F8-8C26-3C609D931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8BDDF2-DD6C-371D-2FF8-39E3CB15B386}"/>
              </a:ext>
            </a:extLst>
          </p:cNvPr>
          <p:cNvSpPr>
            <a:spLocks noGrp="1"/>
          </p:cNvSpPr>
          <p:nvPr>
            <p:ph type="sldNum" sz="quarter" idx="12"/>
          </p:nvPr>
        </p:nvSpPr>
        <p:spPr/>
        <p:txBody>
          <a:bodyPr/>
          <a:lstStyle/>
          <a:p>
            <a:fld id="{29563E68-17F8-419F-B920-8EF4916A428D}" type="slidenum">
              <a:rPr lang="en-GB" smtClean="0"/>
              <a:t>‹#›</a:t>
            </a:fld>
            <a:endParaRPr lang="en-GB"/>
          </a:p>
        </p:txBody>
      </p:sp>
    </p:spTree>
    <p:extLst>
      <p:ext uri="{BB962C8B-B14F-4D97-AF65-F5344CB8AC3E}">
        <p14:creationId xmlns:p14="http://schemas.microsoft.com/office/powerpoint/2010/main" val="96217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6348DE-FEA8-9723-FBE2-CFB80A1A84E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BF4AFEE-FFE4-CC6A-54C3-9E443E8CB9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C9713FA-F098-5C04-1969-1C3916246507}"/>
              </a:ext>
            </a:extLst>
          </p:cNvPr>
          <p:cNvSpPr>
            <a:spLocks noGrp="1"/>
          </p:cNvSpPr>
          <p:nvPr>
            <p:ph type="dt" sz="half" idx="10"/>
          </p:nvPr>
        </p:nvSpPr>
        <p:spPr/>
        <p:txBody>
          <a:bodyPr/>
          <a:lstStyle/>
          <a:p>
            <a:fld id="{BD59537E-CDAB-4374-9BFD-D3B9984B7B73}" type="datetimeFigureOut">
              <a:rPr lang="en-GB" smtClean="0"/>
              <a:t>05/02/2026</a:t>
            </a:fld>
            <a:endParaRPr lang="en-GB"/>
          </a:p>
        </p:txBody>
      </p:sp>
      <p:sp>
        <p:nvSpPr>
          <p:cNvPr id="5" name="Footer Placeholder 4">
            <a:extLst>
              <a:ext uri="{FF2B5EF4-FFF2-40B4-BE49-F238E27FC236}">
                <a16:creationId xmlns:a16="http://schemas.microsoft.com/office/drawing/2014/main" id="{4D0A2CD1-A45B-81DD-C530-A0A4FB6A1C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42FE20-C77F-7E8D-C760-9D7D1C8C7BDA}"/>
              </a:ext>
            </a:extLst>
          </p:cNvPr>
          <p:cNvSpPr>
            <a:spLocks noGrp="1"/>
          </p:cNvSpPr>
          <p:nvPr>
            <p:ph type="sldNum" sz="quarter" idx="12"/>
          </p:nvPr>
        </p:nvSpPr>
        <p:spPr/>
        <p:txBody>
          <a:bodyPr/>
          <a:lstStyle/>
          <a:p>
            <a:fld id="{29563E68-17F8-419F-B920-8EF4916A428D}" type="slidenum">
              <a:rPr lang="en-GB" smtClean="0"/>
              <a:t>‹#›</a:t>
            </a:fld>
            <a:endParaRPr lang="en-GB"/>
          </a:p>
        </p:txBody>
      </p:sp>
    </p:spTree>
    <p:extLst>
      <p:ext uri="{BB962C8B-B14F-4D97-AF65-F5344CB8AC3E}">
        <p14:creationId xmlns:p14="http://schemas.microsoft.com/office/powerpoint/2010/main" val="339321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1E9B-5AF8-8A7C-D0E7-EC40C4EE28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8F3A66A-7F7A-EA3F-47AB-BE873133657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262F270-F661-658D-8FCF-1C02C8ED5BB8}"/>
              </a:ext>
            </a:extLst>
          </p:cNvPr>
          <p:cNvSpPr>
            <a:spLocks noGrp="1"/>
          </p:cNvSpPr>
          <p:nvPr>
            <p:ph type="dt" sz="half" idx="10"/>
          </p:nvPr>
        </p:nvSpPr>
        <p:spPr/>
        <p:txBody>
          <a:bodyPr/>
          <a:lstStyle/>
          <a:p>
            <a:fld id="{BD59537E-CDAB-4374-9BFD-D3B9984B7B73}" type="datetimeFigureOut">
              <a:rPr lang="en-GB" smtClean="0"/>
              <a:t>05/02/2026</a:t>
            </a:fld>
            <a:endParaRPr lang="en-GB"/>
          </a:p>
        </p:txBody>
      </p:sp>
      <p:sp>
        <p:nvSpPr>
          <p:cNvPr id="5" name="Footer Placeholder 4">
            <a:extLst>
              <a:ext uri="{FF2B5EF4-FFF2-40B4-BE49-F238E27FC236}">
                <a16:creationId xmlns:a16="http://schemas.microsoft.com/office/drawing/2014/main" id="{3F8FE587-6A02-5838-D586-25AA06E31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11E87D-8F7F-3DC6-F7EA-830A85C76CC9}"/>
              </a:ext>
            </a:extLst>
          </p:cNvPr>
          <p:cNvSpPr>
            <a:spLocks noGrp="1"/>
          </p:cNvSpPr>
          <p:nvPr>
            <p:ph type="sldNum" sz="quarter" idx="12"/>
          </p:nvPr>
        </p:nvSpPr>
        <p:spPr/>
        <p:txBody>
          <a:bodyPr/>
          <a:lstStyle/>
          <a:p>
            <a:fld id="{29563E68-17F8-419F-B920-8EF4916A428D}" type="slidenum">
              <a:rPr lang="en-GB" smtClean="0"/>
              <a:t>‹#›</a:t>
            </a:fld>
            <a:endParaRPr lang="en-GB"/>
          </a:p>
        </p:txBody>
      </p:sp>
    </p:spTree>
    <p:extLst>
      <p:ext uri="{BB962C8B-B14F-4D97-AF65-F5344CB8AC3E}">
        <p14:creationId xmlns:p14="http://schemas.microsoft.com/office/powerpoint/2010/main" val="23060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0551-2BAD-B71E-65A6-7E5AFA474C3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1EBCBE4-AC74-55E5-55AB-39024CC5B1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1C37EBA-EE9B-1338-DD70-34596D0A725B}"/>
              </a:ext>
            </a:extLst>
          </p:cNvPr>
          <p:cNvSpPr>
            <a:spLocks noGrp="1"/>
          </p:cNvSpPr>
          <p:nvPr>
            <p:ph type="dt" sz="half" idx="10"/>
          </p:nvPr>
        </p:nvSpPr>
        <p:spPr/>
        <p:txBody>
          <a:bodyPr/>
          <a:lstStyle/>
          <a:p>
            <a:fld id="{BD59537E-CDAB-4374-9BFD-D3B9984B7B73}" type="datetimeFigureOut">
              <a:rPr lang="en-GB" smtClean="0"/>
              <a:t>05/02/2026</a:t>
            </a:fld>
            <a:endParaRPr lang="en-GB"/>
          </a:p>
        </p:txBody>
      </p:sp>
      <p:sp>
        <p:nvSpPr>
          <p:cNvPr id="5" name="Footer Placeholder 4">
            <a:extLst>
              <a:ext uri="{FF2B5EF4-FFF2-40B4-BE49-F238E27FC236}">
                <a16:creationId xmlns:a16="http://schemas.microsoft.com/office/drawing/2014/main" id="{7CC99298-DC64-2EA1-BFA6-1056775F18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582B6-4548-6416-5F44-7CFB14CBF08E}"/>
              </a:ext>
            </a:extLst>
          </p:cNvPr>
          <p:cNvSpPr>
            <a:spLocks noGrp="1"/>
          </p:cNvSpPr>
          <p:nvPr>
            <p:ph type="sldNum" sz="quarter" idx="12"/>
          </p:nvPr>
        </p:nvSpPr>
        <p:spPr/>
        <p:txBody>
          <a:bodyPr/>
          <a:lstStyle/>
          <a:p>
            <a:fld id="{29563E68-17F8-419F-B920-8EF4916A428D}" type="slidenum">
              <a:rPr lang="en-GB" smtClean="0"/>
              <a:t>‹#›</a:t>
            </a:fld>
            <a:endParaRPr lang="en-GB"/>
          </a:p>
        </p:txBody>
      </p:sp>
    </p:spTree>
    <p:extLst>
      <p:ext uri="{BB962C8B-B14F-4D97-AF65-F5344CB8AC3E}">
        <p14:creationId xmlns:p14="http://schemas.microsoft.com/office/powerpoint/2010/main" val="327284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2CBAB-5872-813D-5E85-BCD1898ADE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989516-03AE-3836-6A5D-E240A6445F6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800C507-04C8-0730-CD4A-CBD819838D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C7B7F69-4E3B-81C7-A9F1-148862682112}"/>
              </a:ext>
            </a:extLst>
          </p:cNvPr>
          <p:cNvSpPr>
            <a:spLocks noGrp="1"/>
          </p:cNvSpPr>
          <p:nvPr>
            <p:ph type="dt" sz="half" idx="10"/>
          </p:nvPr>
        </p:nvSpPr>
        <p:spPr/>
        <p:txBody>
          <a:bodyPr/>
          <a:lstStyle/>
          <a:p>
            <a:fld id="{BD59537E-CDAB-4374-9BFD-D3B9984B7B73}" type="datetimeFigureOut">
              <a:rPr lang="en-GB" smtClean="0"/>
              <a:t>05/02/2026</a:t>
            </a:fld>
            <a:endParaRPr lang="en-GB"/>
          </a:p>
        </p:txBody>
      </p:sp>
      <p:sp>
        <p:nvSpPr>
          <p:cNvPr id="6" name="Footer Placeholder 5">
            <a:extLst>
              <a:ext uri="{FF2B5EF4-FFF2-40B4-BE49-F238E27FC236}">
                <a16:creationId xmlns:a16="http://schemas.microsoft.com/office/drawing/2014/main" id="{81454F41-E83A-39EF-560C-ED6863C31D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3EE7B4-BAC3-AF3A-DA07-B1D54FA99617}"/>
              </a:ext>
            </a:extLst>
          </p:cNvPr>
          <p:cNvSpPr>
            <a:spLocks noGrp="1"/>
          </p:cNvSpPr>
          <p:nvPr>
            <p:ph type="sldNum" sz="quarter" idx="12"/>
          </p:nvPr>
        </p:nvSpPr>
        <p:spPr/>
        <p:txBody>
          <a:bodyPr/>
          <a:lstStyle/>
          <a:p>
            <a:fld id="{29563E68-17F8-419F-B920-8EF4916A428D}" type="slidenum">
              <a:rPr lang="en-GB" smtClean="0"/>
              <a:t>‹#›</a:t>
            </a:fld>
            <a:endParaRPr lang="en-GB"/>
          </a:p>
        </p:txBody>
      </p:sp>
    </p:spTree>
    <p:extLst>
      <p:ext uri="{BB962C8B-B14F-4D97-AF65-F5344CB8AC3E}">
        <p14:creationId xmlns:p14="http://schemas.microsoft.com/office/powerpoint/2010/main" val="122310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3A2C5-587A-685C-58DB-00679FD49BD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F546977-3DA4-EC98-A163-165CF0883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B3222DA-1802-6D8B-70D5-FCB723FA3E7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46115DE-22E9-CD68-4E3C-C71C87A26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A4CC68-BC7D-B100-4629-1BC7F8883F4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F961FF5-735B-E42E-6A7E-49D904DA62DE}"/>
              </a:ext>
            </a:extLst>
          </p:cNvPr>
          <p:cNvSpPr>
            <a:spLocks noGrp="1"/>
          </p:cNvSpPr>
          <p:nvPr>
            <p:ph type="dt" sz="half" idx="10"/>
          </p:nvPr>
        </p:nvSpPr>
        <p:spPr/>
        <p:txBody>
          <a:bodyPr/>
          <a:lstStyle/>
          <a:p>
            <a:fld id="{BD59537E-CDAB-4374-9BFD-D3B9984B7B73}" type="datetimeFigureOut">
              <a:rPr lang="en-GB" smtClean="0"/>
              <a:t>05/02/2026</a:t>
            </a:fld>
            <a:endParaRPr lang="en-GB"/>
          </a:p>
        </p:txBody>
      </p:sp>
      <p:sp>
        <p:nvSpPr>
          <p:cNvPr id="8" name="Footer Placeholder 7">
            <a:extLst>
              <a:ext uri="{FF2B5EF4-FFF2-40B4-BE49-F238E27FC236}">
                <a16:creationId xmlns:a16="http://schemas.microsoft.com/office/drawing/2014/main" id="{546F0BE0-04B0-EA1C-97B8-1E1BD7582C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8568F7-101A-1552-9C1A-04C32F353AFF}"/>
              </a:ext>
            </a:extLst>
          </p:cNvPr>
          <p:cNvSpPr>
            <a:spLocks noGrp="1"/>
          </p:cNvSpPr>
          <p:nvPr>
            <p:ph type="sldNum" sz="quarter" idx="12"/>
          </p:nvPr>
        </p:nvSpPr>
        <p:spPr/>
        <p:txBody>
          <a:bodyPr/>
          <a:lstStyle/>
          <a:p>
            <a:fld id="{29563E68-17F8-419F-B920-8EF4916A428D}" type="slidenum">
              <a:rPr lang="en-GB" smtClean="0"/>
              <a:t>‹#›</a:t>
            </a:fld>
            <a:endParaRPr lang="en-GB"/>
          </a:p>
        </p:txBody>
      </p:sp>
    </p:spTree>
    <p:extLst>
      <p:ext uri="{BB962C8B-B14F-4D97-AF65-F5344CB8AC3E}">
        <p14:creationId xmlns:p14="http://schemas.microsoft.com/office/powerpoint/2010/main" val="127028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DC8B-7F66-B560-7C0A-251DE3E4D0F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688CDA3-7740-15D6-2842-E35B769F2C7B}"/>
              </a:ext>
            </a:extLst>
          </p:cNvPr>
          <p:cNvSpPr>
            <a:spLocks noGrp="1"/>
          </p:cNvSpPr>
          <p:nvPr>
            <p:ph type="dt" sz="half" idx="10"/>
          </p:nvPr>
        </p:nvSpPr>
        <p:spPr/>
        <p:txBody>
          <a:bodyPr/>
          <a:lstStyle/>
          <a:p>
            <a:fld id="{BD59537E-CDAB-4374-9BFD-D3B9984B7B73}" type="datetimeFigureOut">
              <a:rPr lang="en-GB" smtClean="0"/>
              <a:t>05/02/2026</a:t>
            </a:fld>
            <a:endParaRPr lang="en-GB"/>
          </a:p>
        </p:txBody>
      </p:sp>
      <p:sp>
        <p:nvSpPr>
          <p:cNvPr id="4" name="Footer Placeholder 3">
            <a:extLst>
              <a:ext uri="{FF2B5EF4-FFF2-40B4-BE49-F238E27FC236}">
                <a16:creationId xmlns:a16="http://schemas.microsoft.com/office/drawing/2014/main" id="{90D62606-FC98-DBE2-EEF1-AD908177AC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59D5F5-1723-57ED-2387-C64469AA0A2E}"/>
              </a:ext>
            </a:extLst>
          </p:cNvPr>
          <p:cNvSpPr>
            <a:spLocks noGrp="1"/>
          </p:cNvSpPr>
          <p:nvPr>
            <p:ph type="sldNum" sz="quarter" idx="12"/>
          </p:nvPr>
        </p:nvSpPr>
        <p:spPr/>
        <p:txBody>
          <a:bodyPr/>
          <a:lstStyle/>
          <a:p>
            <a:fld id="{29563E68-17F8-419F-B920-8EF4916A428D}" type="slidenum">
              <a:rPr lang="en-GB" smtClean="0"/>
              <a:t>‹#›</a:t>
            </a:fld>
            <a:endParaRPr lang="en-GB"/>
          </a:p>
        </p:txBody>
      </p:sp>
    </p:spTree>
    <p:extLst>
      <p:ext uri="{BB962C8B-B14F-4D97-AF65-F5344CB8AC3E}">
        <p14:creationId xmlns:p14="http://schemas.microsoft.com/office/powerpoint/2010/main" val="356426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EFC92-8245-9036-1613-3ACE421257D2}"/>
              </a:ext>
            </a:extLst>
          </p:cNvPr>
          <p:cNvSpPr>
            <a:spLocks noGrp="1"/>
          </p:cNvSpPr>
          <p:nvPr>
            <p:ph type="dt" sz="half" idx="10"/>
          </p:nvPr>
        </p:nvSpPr>
        <p:spPr/>
        <p:txBody>
          <a:bodyPr/>
          <a:lstStyle/>
          <a:p>
            <a:fld id="{BD59537E-CDAB-4374-9BFD-D3B9984B7B73}" type="datetimeFigureOut">
              <a:rPr lang="en-GB" smtClean="0"/>
              <a:t>05/02/2026</a:t>
            </a:fld>
            <a:endParaRPr lang="en-GB"/>
          </a:p>
        </p:txBody>
      </p:sp>
      <p:sp>
        <p:nvSpPr>
          <p:cNvPr id="3" name="Footer Placeholder 2">
            <a:extLst>
              <a:ext uri="{FF2B5EF4-FFF2-40B4-BE49-F238E27FC236}">
                <a16:creationId xmlns:a16="http://schemas.microsoft.com/office/drawing/2014/main" id="{5227D2D6-26DC-5E1F-4707-77BB65D608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B15109-43E2-6F70-B0C1-143383C9F1AA}"/>
              </a:ext>
            </a:extLst>
          </p:cNvPr>
          <p:cNvSpPr>
            <a:spLocks noGrp="1"/>
          </p:cNvSpPr>
          <p:nvPr>
            <p:ph type="sldNum" sz="quarter" idx="12"/>
          </p:nvPr>
        </p:nvSpPr>
        <p:spPr/>
        <p:txBody>
          <a:bodyPr/>
          <a:lstStyle/>
          <a:p>
            <a:fld id="{29563E68-17F8-419F-B920-8EF4916A428D}" type="slidenum">
              <a:rPr lang="en-GB" smtClean="0"/>
              <a:t>‹#›</a:t>
            </a:fld>
            <a:endParaRPr lang="en-GB"/>
          </a:p>
        </p:txBody>
      </p:sp>
    </p:spTree>
    <p:extLst>
      <p:ext uri="{BB962C8B-B14F-4D97-AF65-F5344CB8AC3E}">
        <p14:creationId xmlns:p14="http://schemas.microsoft.com/office/powerpoint/2010/main" val="47380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D27A-5972-0612-E706-E654FACD02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FF8A7FF-BAC8-DF66-5ABC-34893F16FE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A458AB2-EE32-D619-457B-9BCC17633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748B41-247C-AEF2-A29A-B2B04F74DA5A}"/>
              </a:ext>
            </a:extLst>
          </p:cNvPr>
          <p:cNvSpPr>
            <a:spLocks noGrp="1"/>
          </p:cNvSpPr>
          <p:nvPr>
            <p:ph type="dt" sz="half" idx="10"/>
          </p:nvPr>
        </p:nvSpPr>
        <p:spPr/>
        <p:txBody>
          <a:bodyPr/>
          <a:lstStyle/>
          <a:p>
            <a:fld id="{BD59537E-CDAB-4374-9BFD-D3B9984B7B73}" type="datetimeFigureOut">
              <a:rPr lang="en-GB" smtClean="0"/>
              <a:t>05/02/2026</a:t>
            </a:fld>
            <a:endParaRPr lang="en-GB"/>
          </a:p>
        </p:txBody>
      </p:sp>
      <p:sp>
        <p:nvSpPr>
          <p:cNvPr id="6" name="Footer Placeholder 5">
            <a:extLst>
              <a:ext uri="{FF2B5EF4-FFF2-40B4-BE49-F238E27FC236}">
                <a16:creationId xmlns:a16="http://schemas.microsoft.com/office/drawing/2014/main" id="{003A5F3F-2374-D40E-7A33-10866B9053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83533C-0939-6FE0-AB37-621CF956AE7C}"/>
              </a:ext>
            </a:extLst>
          </p:cNvPr>
          <p:cNvSpPr>
            <a:spLocks noGrp="1"/>
          </p:cNvSpPr>
          <p:nvPr>
            <p:ph type="sldNum" sz="quarter" idx="12"/>
          </p:nvPr>
        </p:nvSpPr>
        <p:spPr/>
        <p:txBody>
          <a:bodyPr/>
          <a:lstStyle/>
          <a:p>
            <a:fld id="{29563E68-17F8-419F-B920-8EF4916A428D}" type="slidenum">
              <a:rPr lang="en-GB" smtClean="0"/>
              <a:t>‹#›</a:t>
            </a:fld>
            <a:endParaRPr lang="en-GB"/>
          </a:p>
        </p:txBody>
      </p:sp>
    </p:spTree>
    <p:extLst>
      <p:ext uri="{BB962C8B-B14F-4D97-AF65-F5344CB8AC3E}">
        <p14:creationId xmlns:p14="http://schemas.microsoft.com/office/powerpoint/2010/main" val="8810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327-7096-C987-AB50-FAD95D40A2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A4A923E-0790-AF5F-A6EE-6934E94DE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3C97E06-259D-6552-D3FA-38E742C7C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D2F8B2-95C3-3091-2E57-2B1866E1B610}"/>
              </a:ext>
            </a:extLst>
          </p:cNvPr>
          <p:cNvSpPr>
            <a:spLocks noGrp="1"/>
          </p:cNvSpPr>
          <p:nvPr>
            <p:ph type="dt" sz="half" idx="10"/>
          </p:nvPr>
        </p:nvSpPr>
        <p:spPr/>
        <p:txBody>
          <a:bodyPr/>
          <a:lstStyle/>
          <a:p>
            <a:fld id="{BD59537E-CDAB-4374-9BFD-D3B9984B7B73}" type="datetimeFigureOut">
              <a:rPr lang="en-GB" smtClean="0"/>
              <a:t>05/02/2026</a:t>
            </a:fld>
            <a:endParaRPr lang="en-GB"/>
          </a:p>
        </p:txBody>
      </p:sp>
      <p:sp>
        <p:nvSpPr>
          <p:cNvPr id="6" name="Footer Placeholder 5">
            <a:extLst>
              <a:ext uri="{FF2B5EF4-FFF2-40B4-BE49-F238E27FC236}">
                <a16:creationId xmlns:a16="http://schemas.microsoft.com/office/drawing/2014/main" id="{FD83B156-D5C2-87C2-F932-EEA7DD2BC8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1E0E13-01F8-B671-E6F7-F78929A2A50E}"/>
              </a:ext>
            </a:extLst>
          </p:cNvPr>
          <p:cNvSpPr>
            <a:spLocks noGrp="1"/>
          </p:cNvSpPr>
          <p:nvPr>
            <p:ph type="sldNum" sz="quarter" idx="12"/>
          </p:nvPr>
        </p:nvSpPr>
        <p:spPr/>
        <p:txBody>
          <a:bodyPr/>
          <a:lstStyle/>
          <a:p>
            <a:fld id="{29563E68-17F8-419F-B920-8EF4916A428D}" type="slidenum">
              <a:rPr lang="en-GB" smtClean="0"/>
              <a:t>‹#›</a:t>
            </a:fld>
            <a:endParaRPr lang="en-GB"/>
          </a:p>
        </p:txBody>
      </p:sp>
    </p:spTree>
    <p:extLst>
      <p:ext uri="{BB962C8B-B14F-4D97-AF65-F5344CB8AC3E}">
        <p14:creationId xmlns:p14="http://schemas.microsoft.com/office/powerpoint/2010/main" val="147508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85F69-5E63-E0BF-1ACA-E804ED83D4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23A8C2E-D623-0D8E-8A06-11C28C8D8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78396B5-1A9E-03D6-6F24-5545572D22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59537E-CDAB-4374-9BFD-D3B9984B7B73}" type="datetimeFigureOut">
              <a:rPr lang="en-GB" smtClean="0"/>
              <a:t>05/02/2026</a:t>
            </a:fld>
            <a:endParaRPr lang="en-GB"/>
          </a:p>
        </p:txBody>
      </p:sp>
      <p:sp>
        <p:nvSpPr>
          <p:cNvPr id="5" name="Footer Placeholder 4">
            <a:extLst>
              <a:ext uri="{FF2B5EF4-FFF2-40B4-BE49-F238E27FC236}">
                <a16:creationId xmlns:a16="http://schemas.microsoft.com/office/drawing/2014/main" id="{9F242726-D6B7-4291-63B0-9F089A982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31251B6-2F22-6D8F-C75B-AF61B0627C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563E68-17F8-419F-B920-8EF4916A428D}" type="slidenum">
              <a:rPr lang="en-GB" smtClean="0"/>
              <a:t>‹#›</a:t>
            </a:fld>
            <a:endParaRPr lang="en-GB"/>
          </a:p>
        </p:txBody>
      </p:sp>
    </p:spTree>
    <p:extLst>
      <p:ext uri="{BB962C8B-B14F-4D97-AF65-F5344CB8AC3E}">
        <p14:creationId xmlns:p14="http://schemas.microsoft.com/office/powerpoint/2010/main" val="1360472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 Id="rId1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5.sv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B73EBB-70B7-B4FC-09E1-46220444CDCD}"/>
              </a:ext>
            </a:extLst>
          </p:cNvPr>
          <p:cNvGrpSpPr/>
          <p:nvPr/>
        </p:nvGrpSpPr>
        <p:grpSpPr>
          <a:xfrm>
            <a:off x="2709583" y="124428"/>
            <a:ext cx="6772829" cy="6609144"/>
            <a:chOff x="4721395" y="2050921"/>
            <a:chExt cx="2749207" cy="2756153"/>
          </a:xfrm>
        </p:grpSpPr>
        <p:pic>
          <p:nvPicPr>
            <p:cNvPr id="3" name="Picture 2">
              <a:extLst>
                <a:ext uri="{FF2B5EF4-FFF2-40B4-BE49-F238E27FC236}">
                  <a16:creationId xmlns:a16="http://schemas.microsoft.com/office/drawing/2014/main" id="{4754E388-BB35-E035-B0F4-B2816EBF0366}"/>
                </a:ext>
              </a:extLst>
            </p:cNvPr>
            <p:cNvPicPr>
              <a:picLocks noChangeAspect="1"/>
            </p:cNvPicPr>
            <p:nvPr/>
          </p:nvPicPr>
          <p:blipFill rotWithShape="1">
            <a:blip r:embed="rId2"/>
            <a:srcRect l="6699" t="6252" r="8558" b="695"/>
            <a:stretch/>
          </p:blipFill>
          <p:spPr>
            <a:xfrm>
              <a:off x="4721395" y="2050921"/>
              <a:ext cx="2749207" cy="2756153"/>
            </a:xfrm>
            <a:prstGeom prst="rect">
              <a:avLst/>
            </a:prstGeom>
          </p:spPr>
        </p:pic>
        <p:sp>
          <p:nvSpPr>
            <p:cNvPr id="4" name="Flowchart: Connector 3">
              <a:extLst>
                <a:ext uri="{FF2B5EF4-FFF2-40B4-BE49-F238E27FC236}">
                  <a16:creationId xmlns:a16="http://schemas.microsoft.com/office/drawing/2014/main" id="{AF1F5BC0-9338-32B5-579E-8D847C07DF92}"/>
                </a:ext>
              </a:extLst>
            </p:cNvPr>
            <p:cNvSpPr/>
            <p:nvPr/>
          </p:nvSpPr>
          <p:spPr>
            <a:xfrm>
              <a:off x="4997722" y="2307962"/>
              <a:ext cx="2196555" cy="224207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7" name="Picture 16">
            <a:extLst>
              <a:ext uri="{FF2B5EF4-FFF2-40B4-BE49-F238E27FC236}">
                <a16:creationId xmlns:a16="http://schemas.microsoft.com/office/drawing/2014/main" id="{D64EF23C-D8F5-E198-DA37-2A6B79201470}"/>
              </a:ext>
            </a:extLst>
          </p:cNvPr>
          <p:cNvPicPr>
            <a:picLocks noChangeAspect="1"/>
          </p:cNvPicPr>
          <p:nvPr/>
        </p:nvPicPr>
        <p:blipFill rotWithShape="1">
          <a:blip r:embed="rId3"/>
          <a:srcRect t="24991" b="28907"/>
          <a:stretch/>
        </p:blipFill>
        <p:spPr>
          <a:xfrm>
            <a:off x="3924297" y="2427790"/>
            <a:ext cx="4343400" cy="2002420"/>
          </a:xfrm>
          <a:prstGeom prst="rect">
            <a:avLst/>
          </a:prstGeom>
        </p:spPr>
      </p:pic>
      <p:pic>
        <p:nvPicPr>
          <p:cNvPr id="15" name="Picture 14">
            <a:extLst>
              <a:ext uri="{FF2B5EF4-FFF2-40B4-BE49-F238E27FC236}">
                <a16:creationId xmlns:a16="http://schemas.microsoft.com/office/drawing/2014/main" id="{9B6C7C5E-2262-8E4A-73C1-CD8A782835A7}"/>
              </a:ext>
            </a:extLst>
          </p:cNvPr>
          <p:cNvPicPr>
            <a:picLocks noChangeAspect="1"/>
          </p:cNvPicPr>
          <p:nvPr/>
        </p:nvPicPr>
        <p:blipFill>
          <a:blip r:embed="rId4"/>
          <a:stretch>
            <a:fillRect/>
          </a:stretch>
        </p:blipFill>
        <p:spPr>
          <a:xfrm>
            <a:off x="9169409" y="5771684"/>
            <a:ext cx="2874278" cy="924154"/>
          </a:xfrm>
          <a:prstGeom prst="rect">
            <a:avLst/>
          </a:prstGeom>
        </p:spPr>
      </p:pic>
      <p:pic>
        <p:nvPicPr>
          <p:cNvPr id="16" name="Picture 15">
            <a:extLst>
              <a:ext uri="{FF2B5EF4-FFF2-40B4-BE49-F238E27FC236}">
                <a16:creationId xmlns:a16="http://schemas.microsoft.com/office/drawing/2014/main" id="{A888BAEB-4495-432F-3D42-E7467B60DA84}"/>
              </a:ext>
            </a:extLst>
          </p:cNvPr>
          <p:cNvPicPr>
            <a:picLocks noChangeAspect="1"/>
          </p:cNvPicPr>
          <p:nvPr/>
        </p:nvPicPr>
        <p:blipFill>
          <a:blip r:embed="rId5"/>
          <a:stretch>
            <a:fillRect/>
          </a:stretch>
        </p:blipFill>
        <p:spPr>
          <a:xfrm>
            <a:off x="148313" y="5361467"/>
            <a:ext cx="1315250" cy="1409840"/>
          </a:xfrm>
          <a:prstGeom prst="rect">
            <a:avLst/>
          </a:prstGeom>
        </p:spPr>
      </p:pic>
      <p:sp>
        <p:nvSpPr>
          <p:cNvPr id="18" name="TextBox 17">
            <a:extLst>
              <a:ext uri="{FF2B5EF4-FFF2-40B4-BE49-F238E27FC236}">
                <a16:creationId xmlns:a16="http://schemas.microsoft.com/office/drawing/2014/main" id="{76CB481E-F98F-5312-534E-1821FC6AC60F}"/>
              </a:ext>
            </a:extLst>
          </p:cNvPr>
          <p:cNvSpPr txBox="1"/>
          <p:nvPr/>
        </p:nvSpPr>
        <p:spPr>
          <a:xfrm>
            <a:off x="3245029" y="3889832"/>
            <a:ext cx="6050280" cy="646331"/>
          </a:xfrm>
          <a:prstGeom prst="rect">
            <a:avLst/>
          </a:prstGeom>
          <a:noFill/>
        </p:spPr>
        <p:txBody>
          <a:bodyPr wrap="square" rtlCol="0">
            <a:spAutoFit/>
          </a:bodyPr>
          <a:lstStyle/>
          <a:p>
            <a:pPr algn="ctr"/>
            <a:r>
              <a:rPr lang="en-GB" sz="3600" b="1" dirty="0">
                <a:latin typeface="Mont Bold" panose="00000900000000000000" pitchFamily="50" charset="0"/>
              </a:rPr>
              <a:t>Session 6 </a:t>
            </a:r>
          </a:p>
        </p:txBody>
      </p:sp>
    </p:spTree>
    <p:extLst>
      <p:ext uri="{BB962C8B-B14F-4D97-AF65-F5344CB8AC3E}">
        <p14:creationId xmlns:p14="http://schemas.microsoft.com/office/powerpoint/2010/main" val="183202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3">
            <a:alphaModFix amt="5000"/>
          </a:blip>
          <a:srcRect t="16586" b="24768"/>
          <a:stretch/>
        </p:blipFill>
        <p:spPr>
          <a:xfrm>
            <a:off x="1065490" y="478812"/>
            <a:ext cx="10061018" cy="5900377"/>
          </a:xfrm>
          <a:prstGeom prst="rect">
            <a:avLst/>
          </a:prstGeom>
        </p:spPr>
      </p:pic>
      <p:sp>
        <p:nvSpPr>
          <p:cNvPr id="3" name="TextBox 2">
            <a:extLst>
              <a:ext uri="{FF2B5EF4-FFF2-40B4-BE49-F238E27FC236}">
                <a16:creationId xmlns:a16="http://schemas.microsoft.com/office/drawing/2014/main" id="{392A8EB0-B79C-A7D9-CE0F-F33B1414E078}"/>
              </a:ext>
            </a:extLst>
          </p:cNvPr>
          <p:cNvSpPr txBox="1"/>
          <p:nvPr/>
        </p:nvSpPr>
        <p:spPr>
          <a:xfrm>
            <a:off x="603498" y="2243565"/>
            <a:ext cx="10985001" cy="2987356"/>
          </a:xfrm>
          <a:prstGeom prst="rect">
            <a:avLst/>
          </a:prstGeom>
          <a:noFill/>
        </p:spPr>
        <p:txBody>
          <a:bodyPr wrap="square" rtlCol="0">
            <a:spAutoFit/>
          </a:bodyPr>
          <a:lstStyle/>
          <a:p>
            <a:pPr algn="ctr">
              <a:lnSpc>
                <a:spcPct val="150000"/>
              </a:lnSpc>
            </a:pPr>
            <a:r>
              <a:rPr lang="en-US" sz="4300" b="1" dirty="0">
                <a:latin typeface="Mont Bold" panose="00000900000000000000" pitchFamily="50" charset="0"/>
              </a:rPr>
              <a:t>True</a:t>
            </a:r>
          </a:p>
          <a:p>
            <a:pPr algn="ctr">
              <a:lnSpc>
                <a:spcPct val="150000"/>
              </a:lnSpc>
            </a:pPr>
            <a:r>
              <a:rPr lang="en-US" sz="4300" b="1" dirty="0">
                <a:latin typeface="Mont" panose="00000700000000000000" pitchFamily="50" charset="0"/>
              </a:rPr>
              <a:t>Research shows it only take </a:t>
            </a:r>
            <a:r>
              <a:rPr lang="en-US" sz="4300" b="1" dirty="0">
                <a:latin typeface="Mont Bold" panose="00000900000000000000" pitchFamily="50" charset="0"/>
              </a:rPr>
              <a:t>36 minutes </a:t>
            </a:r>
            <a:r>
              <a:rPr lang="en-US" sz="4300" b="1" dirty="0">
                <a:latin typeface="Mont" panose="00000700000000000000" pitchFamily="50" charset="0"/>
              </a:rPr>
              <a:t>for TikTok to learn a person’s interests.</a:t>
            </a:r>
            <a:endParaRPr lang="en-US" sz="4000" b="1" dirty="0">
              <a:latin typeface="Mont" panose="00000700000000000000" pitchFamily="50" charset="0"/>
            </a:endParaRPr>
          </a:p>
        </p:txBody>
      </p:sp>
      <p:pic>
        <p:nvPicPr>
          <p:cNvPr id="4" name="Picture 3">
            <a:extLst>
              <a:ext uri="{FF2B5EF4-FFF2-40B4-BE49-F238E27FC236}">
                <a16:creationId xmlns:a16="http://schemas.microsoft.com/office/drawing/2014/main" id="{10888C7E-A201-F566-39B6-F14BC221608F}"/>
              </a:ext>
            </a:extLst>
          </p:cNvPr>
          <p:cNvPicPr>
            <a:picLocks noChangeAspect="1"/>
          </p:cNvPicPr>
          <p:nvPr/>
        </p:nvPicPr>
        <p:blipFill>
          <a:blip r:embed="rId4"/>
          <a:stretch>
            <a:fillRect/>
          </a:stretch>
        </p:blipFill>
        <p:spPr>
          <a:xfrm>
            <a:off x="5310987" y="1078419"/>
            <a:ext cx="1517271" cy="1484367"/>
          </a:xfrm>
          <a:prstGeom prst="rect">
            <a:avLst/>
          </a:prstGeom>
        </p:spPr>
      </p:pic>
    </p:spTree>
    <p:extLst>
      <p:ext uri="{BB962C8B-B14F-4D97-AF65-F5344CB8AC3E}">
        <p14:creationId xmlns:p14="http://schemas.microsoft.com/office/powerpoint/2010/main" val="115485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3">
            <a:alphaModFix amt="5000"/>
          </a:blip>
          <a:srcRect t="16586" b="24768"/>
          <a:stretch/>
        </p:blipFill>
        <p:spPr>
          <a:xfrm>
            <a:off x="1065490" y="478812"/>
            <a:ext cx="10061018" cy="5900377"/>
          </a:xfrm>
          <a:prstGeom prst="rect">
            <a:avLst/>
          </a:prstGeom>
        </p:spPr>
      </p:pic>
      <p:pic>
        <p:nvPicPr>
          <p:cNvPr id="4" name="Picture 3">
            <a:extLst>
              <a:ext uri="{FF2B5EF4-FFF2-40B4-BE49-F238E27FC236}">
                <a16:creationId xmlns:a16="http://schemas.microsoft.com/office/drawing/2014/main" id="{9A7FE7BF-B917-4BF4-E7C2-01D4A80770A8}"/>
              </a:ext>
            </a:extLst>
          </p:cNvPr>
          <p:cNvPicPr>
            <a:picLocks noChangeAspect="1"/>
          </p:cNvPicPr>
          <p:nvPr/>
        </p:nvPicPr>
        <p:blipFill>
          <a:blip r:embed="rId4"/>
          <a:stretch>
            <a:fillRect/>
          </a:stretch>
        </p:blipFill>
        <p:spPr>
          <a:xfrm>
            <a:off x="5310987" y="936735"/>
            <a:ext cx="1517271" cy="1484367"/>
          </a:xfrm>
          <a:prstGeom prst="rect">
            <a:avLst/>
          </a:prstGeom>
        </p:spPr>
      </p:pic>
      <p:sp>
        <p:nvSpPr>
          <p:cNvPr id="3" name="TextBox 2">
            <a:extLst>
              <a:ext uri="{FF2B5EF4-FFF2-40B4-BE49-F238E27FC236}">
                <a16:creationId xmlns:a16="http://schemas.microsoft.com/office/drawing/2014/main" id="{392A8EB0-B79C-A7D9-CE0F-F33B1414E078}"/>
              </a:ext>
            </a:extLst>
          </p:cNvPr>
          <p:cNvSpPr txBox="1"/>
          <p:nvPr/>
        </p:nvSpPr>
        <p:spPr>
          <a:xfrm>
            <a:off x="603498" y="2230648"/>
            <a:ext cx="10985001" cy="3979936"/>
          </a:xfrm>
          <a:prstGeom prst="rect">
            <a:avLst/>
          </a:prstGeom>
          <a:noFill/>
        </p:spPr>
        <p:txBody>
          <a:bodyPr wrap="square" rtlCol="0">
            <a:spAutoFit/>
          </a:bodyPr>
          <a:lstStyle/>
          <a:p>
            <a:pPr algn="ctr">
              <a:lnSpc>
                <a:spcPct val="150000"/>
              </a:lnSpc>
            </a:pPr>
            <a:r>
              <a:rPr lang="en-US" sz="4300" b="1" dirty="0">
                <a:latin typeface="Mont Bold" panose="00000900000000000000" pitchFamily="50" charset="0"/>
              </a:rPr>
              <a:t>True or False</a:t>
            </a:r>
          </a:p>
          <a:p>
            <a:pPr algn="ctr">
              <a:lnSpc>
                <a:spcPct val="150000"/>
              </a:lnSpc>
            </a:pPr>
            <a:r>
              <a:rPr lang="en-US" sz="4300" b="1" dirty="0">
                <a:latin typeface="Mont" panose="00000700000000000000" pitchFamily="50" charset="0"/>
              </a:rPr>
              <a:t>So long as you don’t like or comment, Social Media can’t tell if what you think about a post/video.</a:t>
            </a:r>
          </a:p>
        </p:txBody>
      </p:sp>
    </p:spTree>
    <p:extLst>
      <p:ext uri="{BB962C8B-B14F-4D97-AF65-F5344CB8AC3E}">
        <p14:creationId xmlns:p14="http://schemas.microsoft.com/office/powerpoint/2010/main" val="261328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3">
            <a:alphaModFix amt="5000"/>
          </a:blip>
          <a:srcRect t="16586" b="24768"/>
          <a:stretch/>
        </p:blipFill>
        <p:spPr>
          <a:xfrm>
            <a:off x="1065490" y="478812"/>
            <a:ext cx="10061018" cy="5900377"/>
          </a:xfrm>
          <a:prstGeom prst="rect">
            <a:avLst/>
          </a:prstGeom>
        </p:spPr>
      </p:pic>
      <p:sp>
        <p:nvSpPr>
          <p:cNvPr id="3" name="TextBox 2">
            <a:extLst>
              <a:ext uri="{FF2B5EF4-FFF2-40B4-BE49-F238E27FC236}">
                <a16:creationId xmlns:a16="http://schemas.microsoft.com/office/drawing/2014/main" id="{392A8EB0-B79C-A7D9-CE0F-F33B1414E078}"/>
              </a:ext>
            </a:extLst>
          </p:cNvPr>
          <p:cNvSpPr txBox="1"/>
          <p:nvPr/>
        </p:nvSpPr>
        <p:spPr>
          <a:xfrm>
            <a:off x="603498" y="2243565"/>
            <a:ext cx="10985001" cy="3979936"/>
          </a:xfrm>
          <a:prstGeom prst="rect">
            <a:avLst/>
          </a:prstGeom>
          <a:noFill/>
        </p:spPr>
        <p:txBody>
          <a:bodyPr wrap="square" rtlCol="0">
            <a:spAutoFit/>
          </a:bodyPr>
          <a:lstStyle/>
          <a:p>
            <a:pPr algn="ctr">
              <a:lnSpc>
                <a:spcPct val="150000"/>
              </a:lnSpc>
            </a:pPr>
            <a:r>
              <a:rPr lang="en-US" sz="4300" b="1" dirty="0">
                <a:latin typeface="Mont Bold" panose="00000900000000000000" pitchFamily="50" charset="0"/>
              </a:rPr>
              <a:t>False</a:t>
            </a:r>
          </a:p>
          <a:p>
            <a:pPr algn="ctr">
              <a:lnSpc>
                <a:spcPct val="150000"/>
              </a:lnSpc>
            </a:pPr>
            <a:r>
              <a:rPr lang="en-US" sz="4300" b="1" dirty="0">
                <a:latin typeface="Mont" panose="00000700000000000000" pitchFamily="50" charset="0"/>
              </a:rPr>
              <a:t>Social Media companies can also use the amount of time before you scrolled to tell if you were interested.</a:t>
            </a:r>
            <a:endParaRPr lang="en-US" sz="4000" b="1" dirty="0">
              <a:latin typeface="Mont" panose="00000700000000000000" pitchFamily="50" charset="0"/>
            </a:endParaRPr>
          </a:p>
        </p:txBody>
      </p:sp>
      <p:pic>
        <p:nvPicPr>
          <p:cNvPr id="4" name="Picture 3">
            <a:extLst>
              <a:ext uri="{FF2B5EF4-FFF2-40B4-BE49-F238E27FC236}">
                <a16:creationId xmlns:a16="http://schemas.microsoft.com/office/drawing/2014/main" id="{10888C7E-A201-F566-39B6-F14BC221608F}"/>
              </a:ext>
            </a:extLst>
          </p:cNvPr>
          <p:cNvPicPr>
            <a:picLocks noChangeAspect="1"/>
          </p:cNvPicPr>
          <p:nvPr/>
        </p:nvPicPr>
        <p:blipFill>
          <a:blip r:embed="rId4"/>
          <a:stretch>
            <a:fillRect/>
          </a:stretch>
        </p:blipFill>
        <p:spPr>
          <a:xfrm>
            <a:off x="5310987" y="1078419"/>
            <a:ext cx="1517271" cy="1484367"/>
          </a:xfrm>
          <a:prstGeom prst="rect">
            <a:avLst/>
          </a:prstGeom>
        </p:spPr>
      </p:pic>
    </p:spTree>
    <p:extLst>
      <p:ext uri="{BB962C8B-B14F-4D97-AF65-F5344CB8AC3E}">
        <p14:creationId xmlns:p14="http://schemas.microsoft.com/office/powerpoint/2010/main" val="305542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3">
            <a:alphaModFix amt="5000"/>
          </a:blip>
          <a:srcRect t="16586" b="24768"/>
          <a:stretch/>
        </p:blipFill>
        <p:spPr>
          <a:xfrm>
            <a:off x="1065490" y="478812"/>
            <a:ext cx="10061018" cy="5900377"/>
          </a:xfrm>
          <a:prstGeom prst="rect">
            <a:avLst/>
          </a:prstGeom>
        </p:spPr>
      </p:pic>
      <p:sp>
        <p:nvSpPr>
          <p:cNvPr id="3" name="TextBox 2">
            <a:extLst>
              <a:ext uri="{FF2B5EF4-FFF2-40B4-BE49-F238E27FC236}">
                <a16:creationId xmlns:a16="http://schemas.microsoft.com/office/drawing/2014/main" id="{392A8EB0-B79C-A7D9-CE0F-F33B1414E078}"/>
              </a:ext>
            </a:extLst>
          </p:cNvPr>
          <p:cNvSpPr txBox="1"/>
          <p:nvPr/>
        </p:nvSpPr>
        <p:spPr>
          <a:xfrm>
            <a:off x="603498" y="1895538"/>
            <a:ext cx="10985001" cy="3979936"/>
          </a:xfrm>
          <a:prstGeom prst="rect">
            <a:avLst/>
          </a:prstGeom>
          <a:noFill/>
        </p:spPr>
        <p:txBody>
          <a:bodyPr wrap="square" rtlCol="0">
            <a:spAutoFit/>
          </a:bodyPr>
          <a:lstStyle/>
          <a:p>
            <a:pPr algn="ctr">
              <a:lnSpc>
                <a:spcPct val="150000"/>
              </a:lnSpc>
            </a:pPr>
            <a:r>
              <a:rPr lang="en-US" sz="4300" b="1" dirty="0">
                <a:latin typeface="Mont Bold" panose="00000900000000000000" pitchFamily="50" charset="0"/>
              </a:rPr>
              <a:t>True or False</a:t>
            </a:r>
          </a:p>
          <a:p>
            <a:pPr algn="ctr">
              <a:lnSpc>
                <a:spcPct val="150000"/>
              </a:lnSpc>
            </a:pPr>
            <a:r>
              <a:rPr lang="en-US" sz="4300" b="1" dirty="0">
                <a:latin typeface="Mont" panose="00000700000000000000" pitchFamily="50" charset="0"/>
              </a:rPr>
              <a:t>Social Media companies make more money the longer you spend using their apps.</a:t>
            </a:r>
            <a:endParaRPr lang="en-US" sz="4000" b="1" dirty="0">
              <a:latin typeface="Mont" panose="00000700000000000000" pitchFamily="50" charset="0"/>
            </a:endParaRPr>
          </a:p>
        </p:txBody>
      </p:sp>
      <p:pic>
        <p:nvPicPr>
          <p:cNvPr id="6" name="Picture 5">
            <a:extLst>
              <a:ext uri="{FF2B5EF4-FFF2-40B4-BE49-F238E27FC236}">
                <a16:creationId xmlns:a16="http://schemas.microsoft.com/office/drawing/2014/main" id="{D8A223B0-F070-010A-FCC1-750D88B46351}"/>
              </a:ext>
            </a:extLst>
          </p:cNvPr>
          <p:cNvPicPr>
            <a:picLocks noChangeAspect="1"/>
          </p:cNvPicPr>
          <p:nvPr/>
        </p:nvPicPr>
        <p:blipFill>
          <a:blip r:embed="rId4"/>
          <a:stretch>
            <a:fillRect/>
          </a:stretch>
        </p:blipFill>
        <p:spPr>
          <a:xfrm>
            <a:off x="5139902" y="676232"/>
            <a:ext cx="1859441" cy="1219306"/>
          </a:xfrm>
          <a:prstGeom prst="rect">
            <a:avLst/>
          </a:prstGeom>
        </p:spPr>
      </p:pic>
    </p:spTree>
    <p:extLst>
      <p:ext uri="{BB962C8B-B14F-4D97-AF65-F5344CB8AC3E}">
        <p14:creationId xmlns:p14="http://schemas.microsoft.com/office/powerpoint/2010/main" val="2758328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3">
            <a:alphaModFix amt="5000"/>
          </a:blip>
          <a:srcRect t="16586" b="24768"/>
          <a:stretch/>
        </p:blipFill>
        <p:spPr>
          <a:xfrm>
            <a:off x="1065490" y="478812"/>
            <a:ext cx="10061018" cy="5900377"/>
          </a:xfrm>
          <a:prstGeom prst="rect">
            <a:avLst/>
          </a:prstGeom>
        </p:spPr>
      </p:pic>
      <p:sp>
        <p:nvSpPr>
          <p:cNvPr id="3" name="TextBox 2">
            <a:extLst>
              <a:ext uri="{FF2B5EF4-FFF2-40B4-BE49-F238E27FC236}">
                <a16:creationId xmlns:a16="http://schemas.microsoft.com/office/drawing/2014/main" id="{392A8EB0-B79C-A7D9-CE0F-F33B1414E078}"/>
              </a:ext>
            </a:extLst>
          </p:cNvPr>
          <p:cNvSpPr txBox="1"/>
          <p:nvPr/>
        </p:nvSpPr>
        <p:spPr>
          <a:xfrm>
            <a:off x="603498" y="2243565"/>
            <a:ext cx="10985001" cy="3979936"/>
          </a:xfrm>
          <a:prstGeom prst="rect">
            <a:avLst/>
          </a:prstGeom>
          <a:noFill/>
        </p:spPr>
        <p:txBody>
          <a:bodyPr wrap="square" rtlCol="0">
            <a:spAutoFit/>
          </a:bodyPr>
          <a:lstStyle/>
          <a:p>
            <a:pPr algn="ctr">
              <a:lnSpc>
                <a:spcPct val="150000"/>
              </a:lnSpc>
            </a:pPr>
            <a:r>
              <a:rPr lang="en-US" sz="4300" b="1" dirty="0">
                <a:latin typeface="Mont Bold" panose="00000900000000000000" pitchFamily="50" charset="0"/>
              </a:rPr>
              <a:t>True</a:t>
            </a:r>
          </a:p>
          <a:p>
            <a:pPr algn="ctr">
              <a:lnSpc>
                <a:spcPct val="150000"/>
              </a:lnSpc>
            </a:pPr>
            <a:r>
              <a:rPr lang="en-US" sz="4300" b="1" dirty="0">
                <a:latin typeface="Mont" panose="00000700000000000000" pitchFamily="50" charset="0"/>
              </a:rPr>
              <a:t>The main goal of social media companies is for you to use their app as much as possible!</a:t>
            </a:r>
            <a:endParaRPr lang="en-US" sz="4000" b="1" dirty="0">
              <a:latin typeface="Mont" panose="00000700000000000000" pitchFamily="50" charset="0"/>
            </a:endParaRPr>
          </a:p>
        </p:txBody>
      </p:sp>
      <p:pic>
        <p:nvPicPr>
          <p:cNvPr id="4" name="Picture 3">
            <a:extLst>
              <a:ext uri="{FF2B5EF4-FFF2-40B4-BE49-F238E27FC236}">
                <a16:creationId xmlns:a16="http://schemas.microsoft.com/office/drawing/2014/main" id="{10888C7E-A201-F566-39B6-F14BC221608F}"/>
              </a:ext>
            </a:extLst>
          </p:cNvPr>
          <p:cNvPicPr>
            <a:picLocks noChangeAspect="1"/>
          </p:cNvPicPr>
          <p:nvPr/>
        </p:nvPicPr>
        <p:blipFill>
          <a:blip r:embed="rId4"/>
          <a:stretch>
            <a:fillRect/>
          </a:stretch>
        </p:blipFill>
        <p:spPr>
          <a:xfrm>
            <a:off x="5310987" y="1078419"/>
            <a:ext cx="1517271" cy="1484367"/>
          </a:xfrm>
          <a:prstGeom prst="rect">
            <a:avLst/>
          </a:prstGeom>
        </p:spPr>
      </p:pic>
    </p:spTree>
    <p:extLst>
      <p:ext uri="{BB962C8B-B14F-4D97-AF65-F5344CB8AC3E}">
        <p14:creationId xmlns:p14="http://schemas.microsoft.com/office/powerpoint/2010/main" val="2400310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3">
            <a:alphaModFix amt="5000"/>
          </a:blip>
          <a:srcRect t="16586" b="24768"/>
          <a:stretch/>
        </p:blipFill>
        <p:spPr>
          <a:xfrm>
            <a:off x="1065490" y="478812"/>
            <a:ext cx="10061018" cy="5900377"/>
          </a:xfrm>
          <a:prstGeom prst="rect">
            <a:avLst/>
          </a:prstGeom>
        </p:spPr>
      </p:pic>
      <p:sp>
        <p:nvSpPr>
          <p:cNvPr id="6" name="TextBox 5">
            <a:extLst>
              <a:ext uri="{FF2B5EF4-FFF2-40B4-BE49-F238E27FC236}">
                <a16:creationId xmlns:a16="http://schemas.microsoft.com/office/drawing/2014/main" id="{222E2526-BDDB-5C8C-E54D-1036EC210BD7}"/>
              </a:ext>
            </a:extLst>
          </p:cNvPr>
          <p:cNvSpPr txBox="1"/>
          <p:nvPr/>
        </p:nvSpPr>
        <p:spPr>
          <a:xfrm>
            <a:off x="398722" y="2906741"/>
            <a:ext cx="11341799" cy="1256113"/>
          </a:xfrm>
          <a:prstGeom prst="rect">
            <a:avLst/>
          </a:prstGeom>
          <a:noFill/>
        </p:spPr>
        <p:txBody>
          <a:bodyPr wrap="square" rtlCol="0">
            <a:spAutoFit/>
          </a:bodyPr>
          <a:lstStyle/>
          <a:p>
            <a:pPr algn="ctr">
              <a:lnSpc>
                <a:spcPct val="150000"/>
              </a:lnSpc>
            </a:pPr>
            <a:r>
              <a:rPr lang="en-US" sz="5500" b="1" dirty="0">
                <a:latin typeface="Mont Bold" panose="00000900000000000000" pitchFamily="50" charset="0"/>
              </a:rPr>
              <a:t>Sit back down</a:t>
            </a:r>
          </a:p>
        </p:txBody>
      </p:sp>
      <p:pic>
        <p:nvPicPr>
          <p:cNvPr id="7" name="Picture 6">
            <a:extLst>
              <a:ext uri="{FF2B5EF4-FFF2-40B4-BE49-F238E27FC236}">
                <a16:creationId xmlns:a16="http://schemas.microsoft.com/office/drawing/2014/main" id="{CADBDEAA-AD58-01B7-CFAE-4A5EC8BF3E23}"/>
              </a:ext>
            </a:extLst>
          </p:cNvPr>
          <p:cNvPicPr>
            <a:picLocks noChangeAspect="1"/>
          </p:cNvPicPr>
          <p:nvPr/>
        </p:nvPicPr>
        <p:blipFill>
          <a:blip r:embed="rId4"/>
          <a:stretch>
            <a:fillRect/>
          </a:stretch>
        </p:blipFill>
        <p:spPr>
          <a:xfrm>
            <a:off x="5310985" y="1422374"/>
            <a:ext cx="1517271" cy="1484367"/>
          </a:xfrm>
          <a:prstGeom prst="rect">
            <a:avLst/>
          </a:prstGeom>
        </p:spPr>
      </p:pic>
    </p:spTree>
    <p:extLst>
      <p:ext uri="{BB962C8B-B14F-4D97-AF65-F5344CB8AC3E}">
        <p14:creationId xmlns:p14="http://schemas.microsoft.com/office/powerpoint/2010/main" val="258721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3"/>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4">
            <a:alphaModFix amt="5000"/>
          </a:blip>
          <a:srcRect t="16586" b="24768"/>
          <a:stretch/>
        </p:blipFill>
        <p:spPr>
          <a:xfrm>
            <a:off x="1065490" y="478812"/>
            <a:ext cx="10061018" cy="5900377"/>
          </a:xfrm>
          <a:prstGeom prst="rect">
            <a:avLst/>
          </a:prstGeom>
        </p:spPr>
      </p:pic>
      <p:sp>
        <p:nvSpPr>
          <p:cNvPr id="6" name="TextBox 5">
            <a:extLst>
              <a:ext uri="{FF2B5EF4-FFF2-40B4-BE49-F238E27FC236}">
                <a16:creationId xmlns:a16="http://schemas.microsoft.com/office/drawing/2014/main" id="{222E2526-BDDB-5C8C-E54D-1036EC210BD7}"/>
              </a:ext>
            </a:extLst>
          </p:cNvPr>
          <p:cNvSpPr txBox="1"/>
          <p:nvPr/>
        </p:nvSpPr>
        <p:spPr>
          <a:xfrm>
            <a:off x="425099" y="2452820"/>
            <a:ext cx="11341799" cy="2650726"/>
          </a:xfrm>
          <a:prstGeom prst="rect">
            <a:avLst/>
          </a:prstGeom>
          <a:noFill/>
        </p:spPr>
        <p:txBody>
          <a:bodyPr wrap="square" rtlCol="0">
            <a:spAutoFit/>
          </a:bodyPr>
          <a:lstStyle/>
          <a:p>
            <a:pPr algn="ctr">
              <a:lnSpc>
                <a:spcPct val="150000"/>
              </a:lnSpc>
            </a:pPr>
            <a:r>
              <a:rPr lang="en-US" sz="3800" b="1" dirty="0">
                <a:latin typeface="Mont" panose="00000700000000000000" pitchFamily="50" charset="0"/>
              </a:rPr>
              <a:t>Social Media tries to learn about us so that we keep using their apps and websites.</a:t>
            </a:r>
          </a:p>
          <a:p>
            <a:pPr algn="ctr">
              <a:lnSpc>
                <a:spcPct val="150000"/>
              </a:lnSpc>
            </a:pPr>
            <a:endParaRPr lang="en-US" sz="3800" b="1" dirty="0">
              <a:latin typeface="Mont Bold" panose="00000900000000000000" pitchFamily="50" charset="0"/>
            </a:endParaRPr>
          </a:p>
        </p:txBody>
      </p:sp>
      <p:pic>
        <p:nvPicPr>
          <p:cNvPr id="7" name="Picture 6">
            <a:extLst>
              <a:ext uri="{FF2B5EF4-FFF2-40B4-BE49-F238E27FC236}">
                <a16:creationId xmlns:a16="http://schemas.microsoft.com/office/drawing/2014/main" id="{CADBDEAA-AD58-01B7-CFAE-4A5EC8BF3E23}"/>
              </a:ext>
            </a:extLst>
          </p:cNvPr>
          <p:cNvPicPr>
            <a:picLocks noChangeAspect="1"/>
          </p:cNvPicPr>
          <p:nvPr/>
        </p:nvPicPr>
        <p:blipFill>
          <a:blip r:embed="rId5"/>
          <a:stretch>
            <a:fillRect/>
          </a:stretch>
        </p:blipFill>
        <p:spPr>
          <a:xfrm>
            <a:off x="5157625" y="668380"/>
            <a:ext cx="1823996" cy="1784440"/>
          </a:xfrm>
          <a:prstGeom prst="rect">
            <a:avLst/>
          </a:prstGeom>
        </p:spPr>
      </p:pic>
    </p:spTree>
    <p:extLst>
      <p:ext uri="{BB962C8B-B14F-4D97-AF65-F5344CB8AC3E}">
        <p14:creationId xmlns:p14="http://schemas.microsoft.com/office/powerpoint/2010/main" val="120878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3"/>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1D4686E-7616-E71D-AEF9-D1EDAA6B49A9}"/>
              </a:ext>
            </a:extLst>
          </p:cNvPr>
          <p:cNvPicPr>
            <a:picLocks noGrp="1" noRot="1" noChangeAspect="1" noMove="1" noResize="1" noEditPoints="1" noAdjustHandles="1" noChangeArrowheads="1" noChangeShapeType="1" noCrop="1"/>
          </p:cNvPicPr>
          <p:nvPr/>
        </p:nvPicPr>
        <p:blipFill rotWithShape="1">
          <a:blip r:embed="rId4">
            <a:alphaModFix amt="5000"/>
          </a:blip>
          <a:srcRect t="16586" b="24768"/>
          <a:stretch/>
        </p:blipFill>
        <p:spPr>
          <a:xfrm>
            <a:off x="1039113" y="478811"/>
            <a:ext cx="10061018" cy="5900377"/>
          </a:xfrm>
          <a:prstGeom prst="rect">
            <a:avLst/>
          </a:prstGeom>
        </p:spPr>
      </p:pic>
      <p:sp>
        <p:nvSpPr>
          <p:cNvPr id="2" name="TextBox 1">
            <a:extLst>
              <a:ext uri="{FF2B5EF4-FFF2-40B4-BE49-F238E27FC236}">
                <a16:creationId xmlns:a16="http://schemas.microsoft.com/office/drawing/2014/main" id="{BAB78F2D-EE3D-9460-37F9-6661C80D09AE}"/>
              </a:ext>
            </a:extLst>
          </p:cNvPr>
          <p:cNvSpPr txBox="1"/>
          <p:nvPr/>
        </p:nvSpPr>
        <p:spPr>
          <a:xfrm>
            <a:off x="1670271" y="4911350"/>
            <a:ext cx="2905828" cy="1198405"/>
          </a:xfrm>
          <a:prstGeom prst="rect">
            <a:avLst/>
          </a:prstGeom>
          <a:noFill/>
        </p:spPr>
        <p:txBody>
          <a:bodyPr wrap="square" rtlCol="0">
            <a:spAutoFit/>
          </a:bodyPr>
          <a:lstStyle/>
          <a:p>
            <a:pPr algn="ctr">
              <a:lnSpc>
                <a:spcPct val="150000"/>
              </a:lnSpc>
            </a:pPr>
            <a:r>
              <a:rPr lang="en-US" sz="2500" b="1" dirty="0">
                <a:latin typeface="Mont" panose="00000700000000000000" pitchFamily="50" charset="0"/>
              </a:rPr>
              <a:t>You </a:t>
            </a:r>
            <a:r>
              <a:rPr lang="en-US" sz="2500" b="1" dirty="0">
                <a:latin typeface="Mont Bold" panose="00000900000000000000" pitchFamily="50" charset="0"/>
              </a:rPr>
              <a:t>watch</a:t>
            </a:r>
            <a:r>
              <a:rPr lang="en-US" sz="2500" b="1" dirty="0">
                <a:latin typeface="Mont" panose="00000700000000000000" pitchFamily="50" charset="0"/>
              </a:rPr>
              <a:t> a video.</a:t>
            </a:r>
          </a:p>
        </p:txBody>
      </p:sp>
      <p:sp>
        <p:nvSpPr>
          <p:cNvPr id="16" name="TextBox 15">
            <a:extLst>
              <a:ext uri="{FF2B5EF4-FFF2-40B4-BE49-F238E27FC236}">
                <a16:creationId xmlns:a16="http://schemas.microsoft.com/office/drawing/2014/main" id="{E1B19630-D1D8-A6D4-CD85-4B23418F5916}"/>
              </a:ext>
            </a:extLst>
          </p:cNvPr>
          <p:cNvSpPr txBox="1"/>
          <p:nvPr/>
        </p:nvSpPr>
        <p:spPr>
          <a:xfrm>
            <a:off x="180217" y="2791012"/>
            <a:ext cx="2905828" cy="1198405"/>
          </a:xfrm>
          <a:prstGeom prst="rect">
            <a:avLst/>
          </a:prstGeom>
          <a:noFill/>
        </p:spPr>
        <p:txBody>
          <a:bodyPr wrap="square" rtlCol="0">
            <a:spAutoFit/>
          </a:bodyPr>
          <a:lstStyle/>
          <a:p>
            <a:pPr algn="ctr">
              <a:lnSpc>
                <a:spcPct val="150000"/>
              </a:lnSpc>
            </a:pPr>
            <a:r>
              <a:rPr lang="en-US" sz="2500" b="1" dirty="0">
                <a:latin typeface="Mont" panose="00000700000000000000" pitchFamily="50" charset="0"/>
              </a:rPr>
              <a:t>You </a:t>
            </a:r>
            <a:r>
              <a:rPr lang="en-US" sz="2500" b="1" dirty="0">
                <a:latin typeface="Mont Bold" panose="00000900000000000000" pitchFamily="50" charset="0"/>
              </a:rPr>
              <a:t>enjoy </a:t>
            </a:r>
            <a:r>
              <a:rPr lang="en-US" sz="2500" b="1" dirty="0">
                <a:latin typeface="Mont" panose="00000700000000000000" pitchFamily="50" charset="0"/>
              </a:rPr>
              <a:t>the video</a:t>
            </a:r>
            <a:endParaRPr lang="en-US" sz="2500" b="1" dirty="0">
              <a:latin typeface="Mont Bold" panose="00000900000000000000" pitchFamily="50" charset="0"/>
            </a:endParaRPr>
          </a:p>
        </p:txBody>
      </p:sp>
      <p:sp>
        <p:nvSpPr>
          <p:cNvPr id="17" name="TextBox 16">
            <a:extLst>
              <a:ext uri="{FF2B5EF4-FFF2-40B4-BE49-F238E27FC236}">
                <a16:creationId xmlns:a16="http://schemas.microsoft.com/office/drawing/2014/main" id="{65D1754B-3C5D-035E-E1CC-8803D6463390}"/>
              </a:ext>
            </a:extLst>
          </p:cNvPr>
          <p:cNvSpPr txBox="1"/>
          <p:nvPr/>
        </p:nvSpPr>
        <p:spPr>
          <a:xfrm>
            <a:off x="2410128" y="306273"/>
            <a:ext cx="3188974" cy="2352567"/>
          </a:xfrm>
          <a:prstGeom prst="rect">
            <a:avLst/>
          </a:prstGeom>
          <a:noFill/>
        </p:spPr>
        <p:txBody>
          <a:bodyPr wrap="square" rtlCol="0">
            <a:spAutoFit/>
          </a:bodyPr>
          <a:lstStyle/>
          <a:p>
            <a:pPr algn="ctr">
              <a:lnSpc>
                <a:spcPct val="150000"/>
              </a:lnSpc>
            </a:pPr>
            <a:r>
              <a:rPr lang="en-US" sz="2500" b="1" dirty="0">
                <a:latin typeface="Mont" panose="00000700000000000000" pitchFamily="50" charset="0"/>
              </a:rPr>
              <a:t>You </a:t>
            </a:r>
            <a:r>
              <a:rPr lang="en-US" sz="2500" b="1" dirty="0">
                <a:latin typeface="Mont Bold" panose="00000900000000000000" pitchFamily="50" charset="0"/>
              </a:rPr>
              <a:t>engage </a:t>
            </a:r>
            <a:r>
              <a:rPr lang="en-US" sz="2500" b="1" dirty="0">
                <a:latin typeface="Mont" panose="00000700000000000000" pitchFamily="50" charset="0"/>
              </a:rPr>
              <a:t>with the video (like, comment or rewatch)</a:t>
            </a:r>
          </a:p>
        </p:txBody>
      </p:sp>
      <p:sp>
        <p:nvSpPr>
          <p:cNvPr id="18" name="TextBox 17">
            <a:extLst>
              <a:ext uri="{FF2B5EF4-FFF2-40B4-BE49-F238E27FC236}">
                <a16:creationId xmlns:a16="http://schemas.microsoft.com/office/drawing/2014/main" id="{672F900E-847C-6E81-1242-5B8E43299AC9}"/>
              </a:ext>
            </a:extLst>
          </p:cNvPr>
          <p:cNvSpPr txBox="1"/>
          <p:nvPr/>
        </p:nvSpPr>
        <p:spPr>
          <a:xfrm>
            <a:off x="6388330" y="563635"/>
            <a:ext cx="3188974" cy="1775486"/>
          </a:xfrm>
          <a:prstGeom prst="rect">
            <a:avLst/>
          </a:prstGeom>
          <a:noFill/>
        </p:spPr>
        <p:txBody>
          <a:bodyPr wrap="square" rtlCol="0">
            <a:spAutoFit/>
          </a:bodyPr>
          <a:lstStyle/>
          <a:p>
            <a:pPr algn="ctr">
              <a:lnSpc>
                <a:spcPct val="150000"/>
              </a:lnSpc>
            </a:pPr>
            <a:r>
              <a:rPr lang="en-US" sz="2500" b="1" dirty="0">
                <a:latin typeface="Mont" panose="00000700000000000000" pitchFamily="50" charset="0"/>
              </a:rPr>
              <a:t>The </a:t>
            </a:r>
            <a:r>
              <a:rPr lang="en-US" sz="2500" b="1" dirty="0">
                <a:latin typeface="Mont Bold" panose="00000900000000000000" pitchFamily="50" charset="0"/>
              </a:rPr>
              <a:t>app </a:t>
            </a:r>
            <a:r>
              <a:rPr lang="en-US" sz="2500" b="1" dirty="0">
                <a:latin typeface="Mont" panose="00000700000000000000" pitchFamily="50" charset="0"/>
              </a:rPr>
              <a:t>learns more about what you like.</a:t>
            </a:r>
          </a:p>
        </p:txBody>
      </p:sp>
      <p:sp>
        <p:nvSpPr>
          <p:cNvPr id="19" name="TextBox 18">
            <a:extLst>
              <a:ext uri="{FF2B5EF4-FFF2-40B4-BE49-F238E27FC236}">
                <a16:creationId xmlns:a16="http://schemas.microsoft.com/office/drawing/2014/main" id="{6361EF61-0DAA-28D5-E1AE-34C302558AE8}"/>
              </a:ext>
            </a:extLst>
          </p:cNvPr>
          <p:cNvSpPr txBox="1"/>
          <p:nvPr/>
        </p:nvSpPr>
        <p:spPr>
          <a:xfrm>
            <a:off x="8711886" y="2504916"/>
            <a:ext cx="3188974" cy="1775486"/>
          </a:xfrm>
          <a:prstGeom prst="rect">
            <a:avLst/>
          </a:prstGeom>
          <a:noFill/>
        </p:spPr>
        <p:txBody>
          <a:bodyPr wrap="square" rtlCol="0">
            <a:spAutoFit/>
          </a:bodyPr>
          <a:lstStyle/>
          <a:p>
            <a:pPr algn="ctr">
              <a:lnSpc>
                <a:spcPct val="150000"/>
              </a:lnSpc>
            </a:pPr>
            <a:r>
              <a:rPr lang="en-US" sz="2500" b="1" dirty="0">
                <a:latin typeface="Mont" panose="00000700000000000000" pitchFamily="50" charset="0"/>
              </a:rPr>
              <a:t>The </a:t>
            </a:r>
            <a:r>
              <a:rPr lang="en-US" sz="2500" b="1" dirty="0">
                <a:latin typeface="Mont Bold" panose="00000900000000000000" pitchFamily="50" charset="0"/>
              </a:rPr>
              <a:t>app shows you more videos </a:t>
            </a:r>
            <a:r>
              <a:rPr lang="en-US" sz="2500" b="1" dirty="0">
                <a:latin typeface="Mont" panose="00000700000000000000" pitchFamily="50" charset="0"/>
              </a:rPr>
              <a:t>like this.</a:t>
            </a:r>
          </a:p>
        </p:txBody>
      </p:sp>
      <p:sp>
        <p:nvSpPr>
          <p:cNvPr id="20" name="TextBox 19">
            <a:extLst>
              <a:ext uri="{FF2B5EF4-FFF2-40B4-BE49-F238E27FC236}">
                <a16:creationId xmlns:a16="http://schemas.microsoft.com/office/drawing/2014/main" id="{175E4501-B74D-4D83-07CF-8850E3346A98}"/>
              </a:ext>
            </a:extLst>
          </p:cNvPr>
          <p:cNvSpPr txBox="1"/>
          <p:nvPr/>
        </p:nvSpPr>
        <p:spPr>
          <a:xfrm>
            <a:off x="6878414" y="4677118"/>
            <a:ext cx="3188974" cy="1775486"/>
          </a:xfrm>
          <a:prstGeom prst="rect">
            <a:avLst/>
          </a:prstGeom>
          <a:noFill/>
        </p:spPr>
        <p:txBody>
          <a:bodyPr wrap="square" rtlCol="0">
            <a:spAutoFit/>
          </a:bodyPr>
          <a:lstStyle/>
          <a:p>
            <a:pPr algn="ctr">
              <a:lnSpc>
                <a:spcPct val="150000"/>
              </a:lnSpc>
            </a:pPr>
            <a:r>
              <a:rPr lang="en-US" sz="2500" b="1" dirty="0">
                <a:latin typeface="Mont" panose="00000700000000000000" pitchFamily="50" charset="0"/>
              </a:rPr>
              <a:t>You spend more time using the app.</a:t>
            </a:r>
          </a:p>
        </p:txBody>
      </p:sp>
      <p:grpSp>
        <p:nvGrpSpPr>
          <p:cNvPr id="6" name="Group 5">
            <a:extLst>
              <a:ext uri="{FF2B5EF4-FFF2-40B4-BE49-F238E27FC236}">
                <a16:creationId xmlns:a16="http://schemas.microsoft.com/office/drawing/2014/main" id="{C5864A55-FA92-977E-76C9-02DB3CC3AB09}"/>
              </a:ext>
            </a:extLst>
          </p:cNvPr>
          <p:cNvGrpSpPr/>
          <p:nvPr/>
        </p:nvGrpSpPr>
        <p:grpSpPr>
          <a:xfrm>
            <a:off x="4840428" y="3411853"/>
            <a:ext cx="2167476" cy="3280576"/>
            <a:chOff x="4840428" y="3411853"/>
            <a:chExt cx="2167476" cy="3280576"/>
          </a:xfrm>
        </p:grpSpPr>
        <p:pic>
          <p:nvPicPr>
            <p:cNvPr id="4" name="Graphic 3" descr="Boy holding a phone">
              <a:extLst>
                <a:ext uri="{FF2B5EF4-FFF2-40B4-BE49-F238E27FC236}">
                  <a16:creationId xmlns:a16="http://schemas.microsoft.com/office/drawing/2014/main" id="{7EC1F24E-7058-D8E2-9BDA-48ACBA96B0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0428" y="4605829"/>
              <a:ext cx="2167476" cy="2086600"/>
            </a:xfrm>
            <a:prstGeom prst="rect">
              <a:avLst/>
            </a:prstGeom>
          </p:spPr>
        </p:pic>
        <p:grpSp>
          <p:nvGrpSpPr>
            <p:cNvPr id="3" name="Group 2">
              <a:extLst>
                <a:ext uri="{FF2B5EF4-FFF2-40B4-BE49-F238E27FC236}">
                  <a16:creationId xmlns:a16="http://schemas.microsoft.com/office/drawing/2014/main" id="{4C3FEFAE-C320-BB98-B097-81B97539BC21}"/>
                </a:ext>
              </a:extLst>
            </p:cNvPr>
            <p:cNvGrpSpPr/>
            <p:nvPr/>
          </p:nvGrpSpPr>
          <p:grpSpPr>
            <a:xfrm>
              <a:off x="5602938" y="3411853"/>
              <a:ext cx="1042163" cy="1430766"/>
              <a:chOff x="5602938" y="3411853"/>
              <a:chExt cx="1042163" cy="1430766"/>
            </a:xfrm>
          </p:grpSpPr>
          <p:pic>
            <p:nvPicPr>
              <p:cNvPr id="12" name="Graphic 11" descr="Man with flat top">
                <a:extLst>
                  <a:ext uri="{FF2B5EF4-FFF2-40B4-BE49-F238E27FC236}">
                    <a16:creationId xmlns:a16="http://schemas.microsoft.com/office/drawing/2014/main" id="{BF8AEA44-B20D-22C8-0F73-98690A4E7F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43704">
                <a:off x="5602938" y="3411853"/>
                <a:ext cx="1042163" cy="1430766"/>
              </a:xfrm>
              <a:prstGeom prst="rect">
                <a:avLst/>
              </a:prstGeom>
            </p:spPr>
          </p:pic>
          <p:pic>
            <p:nvPicPr>
              <p:cNvPr id="21" name="Graphic 20" descr="A happy face">
                <a:extLst>
                  <a:ext uri="{FF2B5EF4-FFF2-40B4-BE49-F238E27FC236}">
                    <a16:creationId xmlns:a16="http://schemas.microsoft.com/office/drawing/2014/main" id="{594B3BB5-4619-7B2B-C902-BD88FEE645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27670" y="4051152"/>
                <a:ext cx="637406" cy="657325"/>
              </a:xfrm>
              <a:prstGeom prst="rect">
                <a:avLst/>
              </a:prstGeom>
            </p:spPr>
          </p:pic>
        </p:grpSp>
      </p:grpSp>
      <p:pic>
        <p:nvPicPr>
          <p:cNvPr id="23" name="Graphic 22" descr="Line arrow: Anti-clockwise curve with solid fill">
            <a:extLst>
              <a:ext uri="{FF2B5EF4-FFF2-40B4-BE49-F238E27FC236}">
                <a16:creationId xmlns:a16="http://schemas.microsoft.com/office/drawing/2014/main" id="{DBC5CF4D-22EE-7B53-3CAF-C1299F6083B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7843558" flipV="1">
            <a:off x="1274758" y="4148628"/>
            <a:ext cx="914400" cy="914400"/>
          </a:xfrm>
          <a:prstGeom prst="rect">
            <a:avLst/>
          </a:prstGeom>
        </p:spPr>
      </p:pic>
      <p:pic>
        <p:nvPicPr>
          <p:cNvPr id="24" name="Graphic 23" descr="Line arrow: Anti-clockwise curve with solid fill">
            <a:extLst>
              <a:ext uri="{FF2B5EF4-FFF2-40B4-BE49-F238E27FC236}">
                <a16:creationId xmlns:a16="http://schemas.microsoft.com/office/drawing/2014/main" id="{2513C74C-FF50-9D3A-DA7F-6A39E95F34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212729" flipV="1">
            <a:off x="9635395" y="4148627"/>
            <a:ext cx="914400" cy="914400"/>
          </a:xfrm>
          <a:prstGeom prst="rect">
            <a:avLst/>
          </a:prstGeom>
        </p:spPr>
      </p:pic>
      <p:pic>
        <p:nvPicPr>
          <p:cNvPr id="27" name="Graphic 26" descr="Line arrow: Anti-clockwise curve with solid fill">
            <a:extLst>
              <a:ext uri="{FF2B5EF4-FFF2-40B4-BE49-F238E27FC236}">
                <a16:creationId xmlns:a16="http://schemas.microsoft.com/office/drawing/2014/main" id="{0F8EF66D-7A11-50BD-4AF7-4348EF9349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8918711" flipV="1">
            <a:off x="9435959" y="1619757"/>
            <a:ext cx="914400" cy="914400"/>
          </a:xfrm>
          <a:prstGeom prst="rect">
            <a:avLst/>
          </a:prstGeom>
        </p:spPr>
      </p:pic>
      <p:pic>
        <p:nvPicPr>
          <p:cNvPr id="31" name="Graphic 30" descr="Line arrow: Anti-clockwise curve with solid fill">
            <a:extLst>
              <a:ext uri="{FF2B5EF4-FFF2-40B4-BE49-F238E27FC236}">
                <a16:creationId xmlns:a16="http://schemas.microsoft.com/office/drawing/2014/main" id="{23F0D0DC-DA16-67CB-1D09-3F9C5654AA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2891544" flipV="1">
            <a:off x="1450941" y="1619757"/>
            <a:ext cx="914400" cy="914400"/>
          </a:xfrm>
          <a:prstGeom prst="rect">
            <a:avLst/>
          </a:prstGeom>
        </p:spPr>
      </p:pic>
      <p:pic>
        <p:nvPicPr>
          <p:cNvPr id="32" name="Graphic 31" descr="Arrow Right with solid fill">
            <a:extLst>
              <a:ext uri="{FF2B5EF4-FFF2-40B4-BE49-F238E27FC236}">
                <a16:creationId xmlns:a16="http://schemas.microsoft.com/office/drawing/2014/main" id="{7FAC92EC-77FA-D86F-70ED-AAD62DAF25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22104" y="960884"/>
            <a:ext cx="914400" cy="914400"/>
          </a:xfrm>
          <a:prstGeom prst="rect">
            <a:avLst/>
          </a:prstGeom>
        </p:spPr>
      </p:pic>
    </p:spTree>
    <p:extLst>
      <p:ext uri="{BB962C8B-B14F-4D97-AF65-F5344CB8AC3E}">
        <p14:creationId xmlns:p14="http://schemas.microsoft.com/office/powerpoint/2010/main" val="323020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4F7B5-F930-AB5F-2657-79DD6CE4088D}"/>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FD0DE395-B0A1-A49B-FE88-8EB4D7C2F67A}"/>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4946B8FD-FA77-58C4-2BF8-1DC7653F14DF}"/>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3FD859E2-67CD-45F3-88BF-6BC47EBE7A2E}"/>
              </a:ext>
            </a:extLst>
          </p:cNvPr>
          <p:cNvPicPr>
            <a:picLocks noChangeAspect="1"/>
          </p:cNvPicPr>
          <p:nvPr/>
        </p:nvPicPr>
        <p:blipFill rotWithShape="1">
          <a:blip r:embed="rId3">
            <a:alphaModFix amt="5000"/>
          </a:blip>
          <a:srcRect t="16586" b="24768"/>
          <a:stretch/>
        </p:blipFill>
        <p:spPr>
          <a:xfrm>
            <a:off x="1065490" y="478812"/>
            <a:ext cx="10061018" cy="5900377"/>
          </a:xfrm>
          <a:prstGeom prst="rect">
            <a:avLst/>
          </a:prstGeom>
        </p:spPr>
      </p:pic>
      <p:sp>
        <p:nvSpPr>
          <p:cNvPr id="6" name="TextBox 5">
            <a:extLst>
              <a:ext uri="{FF2B5EF4-FFF2-40B4-BE49-F238E27FC236}">
                <a16:creationId xmlns:a16="http://schemas.microsoft.com/office/drawing/2014/main" id="{B307C80D-F5D8-9244-CCF4-F85CECF8D2F8}"/>
              </a:ext>
            </a:extLst>
          </p:cNvPr>
          <p:cNvSpPr txBox="1"/>
          <p:nvPr/>
        </p:nvSpPr>
        <p:spPr>
          <a:xfrm>
            <a:off x="425099" y="2980801"/>
            <a:ext cx="11341799" cy="896399"/>
          </a:xfrm>
          <a:prstGeom prst="rect">
            <a:avLst/>
          </a:prstGeom>
          <a:noFill/>
        </p:spPr>
        <p:txBody>
          <a:bodyPr wrap="square" rtlCol="0">
            <a:spAutoFit/>
          </a:bodyPr>
          <a:lstStyle/>
          <a:p>
            <a:pPr algn="ctr">
              <a:lnSpc>
                <a:spcPct val="150000"/>
              </a:lnSpc>
            </a:pPr>
            <a:r>
              <a:rPr lang="en-US" sz="3800" b="1" dirty="0">
                <a:latin typeface="Mont Bold" panose="00000900000000000000" pitchFamily="50" charset="0"/>
              </a:rPr>
              <a:t>So, what’s the big deal?</a:t>
            </a:r>
          </a:p>
        </p:txBody>
      </p:sp>
      <p:pic>
        <p:nvPicPr>
          <p:cNvPr id="7" name="Picture 6">
            <a:extLst>
              <a:ext uri="{FF2B5EF4-FFF2-40B4-BE49-F238E27FC236}">
                <a16:creationId xmlns:a16="http://schemas.microsoft.com/office/drawing/2014/main" id="{5A81482C-7C2B-96A5-6DFD-102AE847B65B}"/>
              </a:ext>
            </a:extLst>
          </p:cNvPr>
          <p:cNvPicPr>
            <a:picLocks noChangeAspect="1"/>
          </p:cNvPicPr>
          <p:nvPr/>
        </p:nvPicPr>
        <p:blipFill>
          <a:blip r:embed="rId4"/>
          <a:stretch>
            <a:fillRect/>
          </a:stretch>
        </p:blipFill>
        <p:spPr>
          <a:xfrm>
            <a:off x="5157625" y="668380"/>
            <a:ext cx="1823996" cy="1784440"/>
          </a:xfrm>
          <a:prstGeom prst="rect">
            <a:avLst/>
          </a:prstGeom>
        </p:spPr>
      </p:pic>
    </p:spTree>
    <p:extLst>
      <p:ext uri="{BB962C8B-B14F-4D97-AF65-F5344CB8AC3E}">
        <p14:creationId xmlns:p14="http://schemas.microsoft.com/office/powerpoint/2010/main" val="758932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3">
            <a:alphaModFix amt="5000"/>
          </a:blip>
          <a:srcRect t="16586" b="24768"/>
          <a:stretch/>
        </p:blipFill>
        <p:spPr>
          <a:xfrm>
            <a:off x="1065490" y="478812"/>
            <a:ext cx="10061018" cy="5900377"/>
          </a:xfrm>
          <a:prstGeom prst="rect">
            <a:avLst/>
          </a:prstGeom>
        </p:spPr>
      </p:pic>
      <p:sp>
        <p:nvSpPr>
          <p:cNvPr id="3" name="TextBox 2">
            <a:extLst>
              <a:ext uri="{FF2B5EF4-FFF2-40B4-BE49-F238E27FC236}">
                <a16:creationId xmlns:a16="http://schemas.microsoft.com/office/drawing/2014/main" id="{392A8EB0-B79C-A7D9-CE0F-F33B1414E078}"/>
              </a:ext>
            </a:extLst>
          </p:cNvPr>
          <p:cNvSpPr txBox="1"/>
          <p:nvPr/>
        </p:nvSpPr>
        <p:spPr>
          <a:xfrm>
            <a:off x="603498" y="2482971"/>
            <a:ext cx="10985001" cy="2987356"/>
          </a:xfrm>
          <a:prstGeom prst="rect">
            <a:avLst/>
          </a:prstGeom>
          <a:noFill/>
        </p:spPr>
        <p:txBody>
          <a:bodyPr wrap="square" rtlCol="0">
            <a:spAutoFit/>
          </a:bodyPr>
          <a:lstStyle/>
          <a:p>
            <a:pPr algn="ctr">
              <a:lnSpc>
                <a:spcPct val="150000"/>
              </a:lnSpc>
            </a:pPr>
            <a:r>
              <a:rPr lang="en-US" sz="4300" b="1" dirty="0">
                <a:latin typeface="Mont" panose="00000700000000000000" pitchFamily="50" charset="0"/>
              </a:rPr>
              <a:t>Sometimes there are posts that make us </a:t>
            </a:r>
            <a:r>
              <a:rPr lang="en-US" sz="4300" b="1" dirty="0">
                <a:latin typeface="Mont Bold" panose="00000900000000000000" pitchFamily="50" charset="0"/>
              </a:rPr>
              <a:t>shocked, angry or annoyed. We can call them ‘rage bait’.</a:t>
            </a:r>
            <a:endParaRPr lang="en-US" sz="4000" b="1" dirty="0">
              <a:latin typeface="Mont Bold" panose="00000900000000000000" pitchFamily="50" charset="0"/>
            </a:endParaRPr>
          </a:p>
        </p:txBody>
      </p:sp>
      <p:pic>
        <p:nvPicPr>
          <p:cNvPr id="6" name="Picture 5">
            <a:extLst>
              <a:ext uri="{FF2B5EF4-FFF2-40B4-BE49-F238E27FC236}">
                <a16:creationId xmlns:a16="http://schemas.microsoft.com/office/drawing/2014/main" id="{D8A223B0-F070-010A-FCC1-750D88B46351}"/>
              </a:ext>
            </a:extLst>
          </p:cNvPr>
          <p:cNvPicPr>
            <a:picLocks noChangeAspect="1"/>
          </p:cNvPicPr>
          <p:nvPr/>
        </p:nvPicPr>
        <p:blipFill>
          <a:blip r:embed="rId4"/>
          <a:stretch>
            <a:fillRect/>
          </a:stretch>
        </p:blipFill>
        <p:spPr>
          <a:xfrm>
            <a:off x="5166277" y="1263665"/>
            <a:ext cx="1859441" cy="1219306"/>
          </a:xfrm>
          <a:prstGeom prst="rect">
            <a:avLst/>
          </a:prstGeom>
        </p:spPr>
      </p:pic>
    </p:spTree>
    <p:extLst>
      <p:ext uri="{BB962C8B-B14F-4D97-AF65-F5344CB8AC3E}">
        <p14:creationId xmlns:p14="http://schemas.microsoft.com/office/powerpoint/2010/main" val="345042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3">
            <a:alphaModFix amt="5000"/>
          </a:blip>
          <a:srcRect t="16586" b="24768"/>
          <a:stretch/>
        </p:blipFill>
        <p:spPr>
          <a:xfrm>
            <a:off x="1065490" y="478812"/>
            <a:ext cx="10061018" cy="5900377"/>
          </a:xfrm>
          <a:prstGeom prst="rect">
            <a:avLst/>
          </a:prstGeom>
        </p:spPr>
      </p:pic>
      <p:pic>
        <p:nvPicPr>
          <p:cNvPr id="4" name="Picture 3">
            <a:extLst>
              <a:ext uri="{FF2B5EF4-FFF2-40B4-BE49-F238E27FC236}">
                <a16:creationId xmlns:a16="http://schemas.microsoft.com/office/drawing/2014/main" id="{9A7FE7BF-B917-4BF4-E7C2-01D4A80770A8}"/>
              </a:ext>
            </a:extLst>
          </p:cNvPr>
          <p:cNvPicPr>
            <a:picLocks noChangeAspect="1"/>
          </p:cNvPicPr>
          <p:nvPr/>
        </p:nvPicPr>
        <p:blipFill>
          <a:blip r:embed="rId4"/>
          <a:stretch>
            <a:fillRect/>
          </a:stretch>
        </p:blipFill>
        <p:spPr>
          <a:xfrm>
            <a:off x="5310987" y="730746"/>
            <a:ext cx="1517271" cy="1484367"/>
          </a:xfrm>
          <a:prstGeom prst="rect">
            <a:avLst/>
          </a:prstGeom>
        </p:spPr>
      </p:pic>
      <p:sp>
        <p:nvSpPr>
          <p:cNvPr id="3" name="TextBox 2">
            <a:extLst>
              <a:ext uri="{FF2B5EF4-FFF2-40B4-BE49-F238E27FC236}">
                <a16:creationId xmlns:a16="http://schemas.microsoft.com/office/drawing/2014/main" id="{392A8EB0-B79C-A7D9-CE0F-F33B1414E078}"/>
              </a:ext>
            </a:extLst>
          </p:cNvPr>
          <p:cNvSpPr txBox="1"/>
          <p:nvPr/>
        </p:nvSpPr>
        <p:spPr>
          <a:xfrm>
            <a:off x="603498" y="2001686"/>
            <a:ext cx="10985001" cy="2854628"/>
          </a:xfrm>
          <a:prstGeom prst="rect">
            <a:avLst/>
          </a:prstGeom>
          <a:noFill/>
        </p:spPr>
        <p:txBody>
          <a:bodyPr wrap="square" rtlCol="0">
            <a:spAutoFit/>
          </a:bodyPr>
          <a:lstStyle/>
          <a:p>
            <a:pPr algn="ctr">
              <a:lnSpc>
                <a:spcPct val="150000"/>
              </a:lnSpc>
            </a:pPr>
            <a:r>
              <a:rPr lang="en-US" sz="4300" b="1" dirty="0">
                <a:latin typeface="Mont Bold" panose="00000900000000000000" pitchFamily="50" charset="0"/>
              </a:rPr>
              <a:t>Today</a:t>
            </a:r>
          </a:p>
          <a:p>
            <a:pPr algn="ctr">
              <a:lnSpc>
                <a:spcPct val="150000"/>
              </a:lnSpc>
            </a:pPr>
            <a:r>
              <a:rPr lang="en-US" sz="4000" b="1" dirty="0">
                <a:latin typeface="Mont" panose="00000700000000000000" pitchFamily="50" charset="0"/>
              </a:rPr>
              <a:t>How our </a:t>
            </a:r>
            <a:r>
              <a:rPr lang="en-US" sz="4000" b="1" dirty="0">
                <a:latin typeface="Mont Bold" panose="00000900000000000000" pitchFamily="50" charset="0"/>
              </a:rPr>
              <a:t>online diet can affect us.</a:t>
            </a:r>
          </a:p>
          <a:p>
            <a:pPr algn="ctr">
              <a:lnSpc>
                <a:spcPct val="150000"/>
              </a:lnSpc>
            </a:pPr>
            <a:r>
              <a:rPr lang="en-US" sz="4000" b="1" dirty="0">
                <a:latin typeface="Mont" panose="00000700000000000000" pitchFamily="50" charset="0"/>
              </a:rPr>
              <a:t>How can we </a:t>
            </a:r>
            <a:r>
              <a:rPr lang="en-US" sz="4000" b="1" dirty="0">
                <a:latin typeface="Mont Bold" panose="00000900000000000000" pitchFamily="50" charset="0"/>
              </a:rPr>
              <a:t>manage our online diet.</a:t>
            </a:r>
          </a:p>
        </p:txBody>
      </p:sp>
    </p:spTree>
    <p:extLst>
      <p:ext uri="{BB962C8B-B14F-4D97-AF65-F5344CB8AC3E}">
        <p14:creationId xmlns:p14="http://schemas.microsoft.com/office/powerpoint/2010/main" val="816480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1D4686E-7616-E71D-AEF9-D1EDAA6B49A9}"/>
              </a:ext>
            </a:extLst>
          </p:cNvPr>
          <p:cNvPicPr>
            <a:picLocks noGrp="1" noRot="1" noChangeAspect="1" noMove="1" noResize="1" noEditPoints="1" noAdjustHandles="1" noChangeArrowheads="1" noChangeShapeType="1" noCrop="1"/>
          </p:cNvPicPr>
          <p:nvPr/>
        </p:nvPicPr>
        <p:blipFill rotWithShape="1">
          <a:blip r:embed="rId3">
            <a:alphaModFix amt="5000"/>
          </a:blip>
          <a:srcRect t="16586" b="24768"/>
          <a:stretch/>
        </p:blipFill>
        <p:spPr>
          <a:xfrm>
            <a:off x="1039113" y="478811"/>
            <a:ext cx="10061018" cy="5900377"/>
          </a:xfrm>
          <a:prstGeom prst="rect">
            <a:avLst/>
          </a:prstGeom>
        </p:spPr>
      </p:pic>
      <p:sp>
        <p:nvSpPr>
          <p:cNvPr id="2" name="TextBox 1">
            <a:extLst>
              <a:ext uri="{FF2B5EF4-FFF2-40B4-BE49-F238E27FC236}">
                <a16:creationId xmlns:a16="http://schemas.microsoft.com/office/drawing/2014/main" id="{BAB78F2D-EE3D-9460-37F9-6661C80D09AE}"/>
              </a:ext>
            </a:extLst>
          </p:cNvPr>
          <p:cNvSpPr txBox="1"/>
          <p:nvPr/>
        </p:nvSpPr>
        <p:spPr>
          <a:xfrm>
            <a:off x="1670271" y="4911350"/>
            <a:ext cx="2905828" cy="1198405"/>
          </a:xfrm>
          <a:prstGeom prst="rect">
            <a:avLst/>
          </a:prstGeom>
          <a:noFill/>
        </p:spPr>
        <p:txBody>
          <a:bodyPr wrap="square" rtlCol="0">
            <a:spAutoFit/>
          </a:bodyPr>
          <a:lstStyle/>
          <a:p>
            <a:pPr algn="ctr">
              <a:lnSpc>
                <a:spcPct val="150000"/>
              </a:lnSpc>
            </a:pPr>
            <a:r>
              <a:rPr lang="en-US" sz="2500" b="1" dirty="0">
                <a:latin typeface="Mont" panose="00000700000000000000" pitchFamily="50" charset="0"/>
              </a:rPr>
              <a:t>You </a:t>
            </a:r>
            <a:r>
              <a:rPr lang="en-US" sz="2500" b="1" dirty="0">
                <a:latin typeface="Mont Bold" panose="00000900000000000000" pitchFamily="50" charset="0"/>
              </a:rPr>
              <a:t>watch</a:t>
            </a:r>
            <a:r>
              <a:rPr lang="en-US" sz="2500" b="1" dirty="0">
                <a:latin typeface="Mont" panose="00000700000000000000" pitchFamily="50" charset="0"/>
              </a:rPr>
              <a:t> a video.</a:t>
            </a:r>
          </a:p>
        </p:txBody>
      </p:sp>
      <p:sp>
        <p:nvSpPr>
          <p:cNvPr id="16" name="TextBox 15">
            <a:extLst>
              <a:ext uri="{FF2B5EF4-FFF2-40B4-BE49-F238E27FC236}">
                <a16:creationId xmlns:a16="http://schemas.microsoft.com/office/drawing/2014/main" id="{E1B19630-D1D8-A6D4-CD85-4B23418F5916}"/>
              </a:ext>
            </a:extLst>
          </p:cNvPr>
          <p:cNvSpPr txBox="1"/>
          <p:nvPr/>
        </p:nvSpPr>
        <p:spPr>
          <a:xfrm>
            <a:off x="270042" y="2490846"/>
            <a:ext cx="2905828" cy="1775486"/>
          </a:xfrm>
          <a:prstGeom prst="rect">
            <a:avLst/>
          </a:prstGeom>
          <a:noFill/>
        </p:spPr>
        <p:txBody>
          <a:bodyPr wrap="square" rtlCol="0">
            <a:spAutoFit/>
          </a:bodyPr>
          <a:lstStyle/>
          <a:p>
            <a:pPr algn="ctr">
              <a:lnSpc>
                <a:spcPct val="150000"/>
              </a:lnSpc>
            </a:pPr>
            <a:r>
              <a:rPr lang="en-US" sz="2500" b="1" dirty="0">
                <a:latin typeface="Mont" panose="00000700000000000000" pitchFamily="50" charset="0"/>
              </a:rPr>
              <a:t>The video makes you </a:t>
            </a:r>
            <a:r>
              <a:rPr lang="en-US" sz="2500" b="1" dirty="0">
                <a:latin typeface="Mont Bold" panose="00000900000000000000" pitchFamily="50" charset="0"/>
              </a:rPr>
              <a:t>shocked or angry.</a:t>
            </a:r>
          </a:p>
        </p:txBody>
      </p:sp>
      <p:sp>
        <p:nvSpPr>
          <p:cNvPr id="17" name="TextBox 16">
            <a:extLst>
              <a:ext uri="{FF2B5EF4-FFF2-40B4-BE49-F238E27FC236}">
                <a16:creationId xmlns:a16="http://schemas.microsoft.com/office/drawing/2014/main" id="{65D1754B-3C5D-035E-E1CC-8803D6463390}"/>
              </a:ext>
            </a:extLst>
          </p:cNvPr>
          <p:cNvSpPr txBox="1"/>
          <p:nvPr/>
        </p:nvSpPr>
        <p:spPr>
          <a:xfrm>
            <a:off x="2410128" y="306273"/>
            <a:ext cx="3188974" cy="2352567"/>
          </a:xfrm>
          <a:prstGeom prst="rect">
            <a:avLst/>
          </a:prstGeom>
          <a:noFill/>
        </p:spPr>
        <p:txBody>
          <a:bodyPr wrap="square" rtlCol="0">
            <a:spAutoFit/>
          </a:bodyPr>
          <a:lstStyle/>
          <a:p>
            <a:pPr algn="ctr">
              <a:lnSpc>
                <a:spcPct val="150000"/>
              </a:lnSpc>
            </a:pPr>
            <a:r>
              <a:rPr lang="en-US" sz="2500" b="1" dirty="0">
                <a:latin typeface="Mont" panose="00000700000000000000" pitchFamily="50" charset="0"/>
              </a:rPr>
              <a:t>You </a:t>
            </a:r>
            <a:r>
              <a:rPr lang="en-US" sz="2500" b="1" dirty="0">
                <a:latin typeface="Mont Bold" panose="00000900000000000000" pitchFamily="50" charset="0"/>
              </a:rPr>
              <a:t>rewatch, show someone or write an angry comment</a:t>
            </a:r>
            <a:r>
              <a:rPr lang="en-US" sz="2500" b="1" dirty="0">
                <a:latin typeface="Mont" panose="00000700000000000000" pitchFamily="50" charset="0"/>
              </a:rPr>
              <a:t>.</a:t>
            </a:r>
          </a:p>
        </p:txBody>
      </p:sp>
      <p:sp>
        <p:nvSpPr>
          <p:cNvPr id="18" name="TextBox 17">
            <a:extLst>
              <a:ext uri="{FF2B5EF4-FFF2-40B4-BE49-F238E27FC236}">
                <a16:creationId xmlns:a16="http://schemas.microsoft.com/office/drawing/2014/main" id="{672F900E-847C-6E81-1242-5B8E43299AC9}"/>
              </a:ext>
            </a:extLst>
          </p:cNvPr>
          <p:cNvSpPr txBox="1"/>
          <p:nvPr/>
        </p:nvSpPr>
        <p:spPr>
          <a:xfrm>
            <a:off x="6388330" y="563635"/>
            <a:ext cx="3188974" cy="1198405"/>
          </a:xfrm>
          <a:prstGeom prst="rect">
            <a:avLst/>
          </a:prstGeom>
          <a:noFill/>
        </p:spPr>
        <p:txBody>
          <a:bodyPr wrap="square" rtlCol="0">
            <a:spAutoFit/>
          </a:bodyPr>
          <a:lstStyle/>
          <a:p>
            <a:pPr algn="ctr">
              <a:lnSpc>
                <a:spcPct val="150000"/>
              </a:lnSpc>
            </a:pPr>
            <a:r>
              <a:rPr lang="en-US" sz="2500" b="1" dirty="0">
                <a:latin typeface="Mont" panose="00000700000000000000" pitchFamily="50" charset="0"/>
              </a:rPr>
              <a:t>The </a:t>
            </a:r>
            <a:r>
              <a:rPr lang="en-US" sz="2500" b="1" dirty="0">
                <a:latin typeface="Mont Bold" panose="00000900000000000000" pitchFamily="50" charset="0"/>
              </a:rPr>
              <a:t>app sees this as engaging</a:t>
            </a:r>
            <a:r>
              <a:rPr lang="en-US" sz="2500" b="1" dirty="0">
                <a:latin typeface="Mont" panose="00000700000000000000" pitchFamily="50" charset="0"/>
              </a:rPr>
              <a:t>.</a:t>
            </a:r>
          </a:p>
        </p:txBody>
      </p:sp>
      <p:sp>
        <p:nvSpPr>
          <p:cNvPr id="19" name="TextBox 18">
            <a:extLst>
              <a:ext uri="{FF2B5EF4-FFF2-40B4-BE49-F238E27FC236}">
                <a16:creationId xmlns:a16="http://schemas.microsoft.com/office/drawing/2014/main" id="{6361EF61-0DAA-28D5-E1AE-34C302558AE8}"/>
              </a:ext>
            </a:extLst>
          </p:cNvPr>
          <p:cNvSpPr txBox="1"/>
          <p:nvPr/>
        </p:nvSpPr>
        <p:spPr>
          <a:xfrm>
            <a:off x="8711886" y="2504916"/>
            <a:ext cx="3188974" cy="1775486"/>
          </a:xfrm>
          <a:prstGeom prst="rect">
            <a:avLst/>
          </a:prstGeom>
          <a:noFill/>
        </p:spPr>
        <p:txBody>
          <a:bodyPr wrap="square" rtlCol="0">
            <a:spAutoFit/>
          </a:bodyPr>
          <a:lstStyle/>
          <a:p>
            <a:pPr algn="ctr">
              <a:lnSpc>
                <a:spcPct val="150000"/>
              </a:lnSpc>
            </a:pPr>
            <a:r>
              <a:rPr lang="en-US" sz="2500" b="1" dirty="0">
                <a:latin typeface="Mont" panose="00000700000000000000" pitchFamily="50" charset="0"/>
              </a:rPr>
              <a:t>The </a:t>
            </a:r>
            <a:r>
              <a:rPr lang="en-US" sz="2500" b="1" dirty="0">
                <a:latin typeface="Mont Bold" panose="00000900000000000000" pitchFamily="50" charset="0"/>
              </a:rPr>
              <a:t>app shows you more videos </a:t>
            </a:r>
            <a:r>
              <a:rPr lang="en-US" sz="2500" b="1" dirty="0">
                <a:latin typeface="Mont" panose="00000700000000000000" pitchFamily="50" charset="0"/>
              </a:rPr>
              <a:t>like this.</a:t>
            </a:r>
          </a:p>
        </p:txBody>
      </p:sp>
      <p:sp>
        <p:nvSpPr>
          <p:cNvPr id="20" name="TextBox 19">
            <a:extLst>
              <a:ext uri="{FF2B5EF4-FFF2-40B4-BE49-F238E27FC236}">
                <a16:creationId xmlns:a16="http://schemas.microsoft.com/office/drawing/2014/main" id="{175E4501-B74D-4D83-07CF-8850E3346A98}"/>
              </a:ext>
            </a:extLst>
          </p:cNvPr>
          <p:cNvSpPr txBox="1"/>
          <p:nvPr/>
        </p:nvSpPr>
        <p:spPr>
          <a:xfrm>
            <a:off x="6878414" y="4677118"/>
            <a:ext cx="3188974" cy="1775486"/>
          </a:xfrm>
          <a:prstGeom prst="rect">
            <a:avLst/>
          </a:prstGeom>
          <a:noFill/>
        </p:spPr>
        <p:txBody>
          <a:bodyPr wrap="square" rtlCol="0">
            <a:spAutoFit/>
          </a:bodyPr>
          <a:lstStyle/>
          <a:p>
            <a:pPr algn="ctr">
              <a:lnSpc>
                <a:spcPct val="150000"/>
              </a:lnSpc>
            </a:pPr>
            <a:r>
              <a:rPr lang="en-US" sz="2500" b="1" dirty="0">
                <a:latin typeface="Mont" panose="00000700000000000000" pitchFamily="50" charset="0"/>
              </a:rPr>
              <a:t>Your </a:t>
            </a:r>
            <a:r>
              <a:rPr lang="en-US" sz="2500" b="1" dirty="0">
                <a:latin typeface="Mont Bold" panose="00000900000000000000" pitchFamily="50" charset="0"/>
              </a:rPr>
              <a:t>online diet is changed without you realizing</a:t>
            </a:r>
            <a:r>
              <a:rPr lang="en-US" sz="2500" b="1" dirty="0">
                <a:latin typeface="Mont" panose="00000700000000000000" pitchFamily="50" charset="0"/>
              </a:rPr>
              <a:t>.</a:t>
            </a:r>
          </a:p>
        </p:txBody>
      </p:sp>
      <p:pic>
        <p:nvPicPr>
          <p:cNvPr id="7" name="Graphic 6" descr="Arrow Right with solid fill">
            <a:extLst>
              <a:ext uri="{FF2B5EF4-FFF2-40B4-BE49-F238E27FC236}">
                <a16:creationId xmlns:a16="http://schemas.microsoft.com/office/drawing/2014/main" id="{B8ECA8E3-2C01-760E-3A20-C05BE2103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6966" y="573236"/>
            <a:ext cx="914400" cy="914400"/>
          </a:xfrm>
          <a:prstGeom prst="rect">
            <a:avLst/>
          </a:prstGeom>
        </p:spPr>
      </p:pic>
      <p:pic>
        <p:nvPicPr>
          <p:cNvPr id="8" name="Graphic 7" descr="Line arrow: Anti-clockwise curve with solid fill">
            <a:extLst>
              <a:ext uri="{FF2B5EF4-FFF2-40B4-BE49-F238E27FC236}">
                <a16:creationId xmlns:a16="http://schemas.microsoft.com/office/drawing/2014/main" id="{DD244EB0-29D6-E313-6644-8CECAEA07A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2891544" flipV="1">
            <a:off x="1177571" y="1323752"/>
            <a:ext cx="914400" cy="914400"/>
          </a:xfrm>
          <a:prstGeom prst="rect">
            <a:avLst/>
          </a:prstGeom>
        </p:spPr>
      </p:pic>
      <p:pic>
        <p:nvPicPr>
          <p:cNvPr id="10" name="Graphic 9" descr="Line arrow: Anti-clockwise curve with solid fill">
            <a:extLst>
              <a:ext uri="{FF2B5EF4-FFF2-40B4-BE49-F238E27FC236}">
                <a16:creationId xmlns:a16="http://schemas.microsoft.com/office/drawing/2014/main" id="{FE4AAD27-3E13-F7A7-E064-5F58095493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831422" flipV="1">
            <a:off x="1185520" y="4314642"/>
            <a:ext cx="914400" cy="914400"/>
          </a:xfrm>
          <a:prstGeom prst="rect">
            <a:avLst/>
          </a:prstGeom>
        </p:spPr>
      </p:pic>
      <p:pic>
        <p:nvPicPr>
          <p:cNvPr id="11" name="Graphic 10" descr="Line arrow: Anti-clockwise curve with solid fill">
            <a:extLst>
              <a:ext uri="{FF2B5EF4-FFF2-40B4-BE49-F238E27FC236}">
                <a16:creationId xmlns:a16="http://schemas.microsoft.com/office/drawing/2014/main" id="{D5024471-A658-7B04-9510-57B3B53F06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29815" flipV="1">
            <a:off x="9899778" y="4314642"/>
            <a:ext cx="914400" cy="914400"/>
          </a:xfrm>
          <a:prstGeom prst="rect">
            <a:avLst/>
          </a:prstGeom>
        </p:spPr>
      </p:pic>
      <p:pic>
        <p:nvPicPr>
          <p:cNvPr id="12" name="Graphic 11" descr="Line arrow: Anti-clockwise curve with solid fill">
            <a:extLst>
              <a:ext uri="{FF2B5EF4-FFF2-40B4-BE49-F238E27FC236}">
                <a16:creationId xmlns:a16="http://schemas.microsoft.com/office/drawing/2014/main" id="{4449F515-3845-F4E6-471F-5158B87EF1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798703" flipV="1">
            <a:off x="9674449" y="1284281"/>
            <a:ext cx="914400" cy="914400"/>
          </a:xfrm>
          <a:prstGeom prst="rect">
            <a:avLst/>
          </a:prstGeom>
        </p:spPr>
      </p:pic>
      <p:grpSp>
        <p:nvGrpSpPr>
          <p:cNvPr id="62" name="Group 61">
            <a:extLst>
              <a:ext uri="{FF2B5EF4-FFF2-40B4-BE49-F238E27FC236}">
                <a16:creationId xmlns:a16="http://schemas.microsoft.com/office/drawing/2014/main" id="{2595781B-3F5A-DE51-8240-BDC6FD6BA93B}"/>
              </a:ext>
            </a:extLst>
          </p:cNvPr>
          <p:cNvGrpSpPr/>
          <p:nvPr/>
        </p:nvGrpSpPr>
        <p:grpSpPr>
          <a:xfrm>
            <a:off x="4919162" y="3446427"/>
            <a:ext cx="2008121" cy="3130832"/>
            <a:chOff x="4919162" y="3446427"/>
            <a:chExt cx="2008121" cy="3130832"/>
          </a:xfrm>
        </p:grpSpPr>
        <p:grpSp>
          <p:nvGrpSpPr>
            <p:cNvPr id="6" name="Graphic 2" descr="Boy holding a phone">
              <a:extLst>
                <a:ext uri="{FF2B5EF4-FFF2-40B4-BE49-F238E27FC236}">
                  <a16:creationId xmlns:a16="http://schemas.microsoft.com/office/drawing/2014/main" id="{F080C315-ECC2-6733-75CD-B74426553A31}"/>
                </a:ext>
              </a:extLst>
            </p:cNvPr>
            <p:cNvGrpSpPr/>
            <p:nvPr/>
          </p:nvGrpSpPr>
          <p:grpSpPr>
            <a:xfrm>
              <a:off x="4919162" y="4648103"/>
              <a:ext cx="2008121" cy="1929156"/>
              <a:chOff x="4919162" y="4648103"/>
              <a:chExt cx="2008121" cy="1929156"/>
            </a:xfrm>
          </p:grpSpPr>
          <p:sp>
            <p:nvSpPr>
              <p:cNvPr id="14" name="Free-form: Shape 13">
                <a:extLst>
                  <a:ext uri="{FF2B5EF4-FFF2-40B4-BE49-F238E27FC236}">
                    <a16:creationId xmlns:a16="http://schemas.microsoft.com/office/drawing/2014/main" id="{D7F39F6F-6F9A-E472-BE6A-E9A97C434618}"/>
                  </a:ext>
                </a:extLst>
              </p:cNvPr>
              <p:cNvSpPr/>
              <p:nvPr/>
            </p:nvSpPr>
            <p:spPr>
              <a:xfrm>
                <a:off x="5726833" y="4648103"/>
                <a:ext cx="1187573" cy="1596488"/>
              </a:xfrm>
              <a:custGeom>
                <a:avLst/>
                <a:gdLst>
                  <a:gd name="connsiteX0" fmla="*/ 956693 w 1187573"/>
                  <a:gd name="connsiteY0" fmla="*/ 605788 h 1596488"/>
                  <a:gd name="connsiteX1" fmla="*/ 861744 w 1187573"/>
                  <a:gd name="connsiteY1" fmla="*/ 457621 h 1596488"/>
                  <a:gd name="connsiteX2" fmla="*/ 692552 w 1187573"/>
                  <a:gd name="connsiteY2" fmla="*/ 369628 h 1596488"/>
                  <a:gd name="connsiteX3" fmla="*/ 576414 w 1187573"/>
                  <a:gd name="connsiteY3" fmla="*/ 242328 h 1596488"/>
                  <a:gd name="connsiteX4" fmla="*/ 534035 w 1187573"/>
                  <a:gd name="connsiteY4" fmla="*/ 229877 h 1596488"/>
                  <a:gd name="connsiteX5" fmla="*/ 518669 w 1187573"/>
                  <a:gd name="connsiteY5" fmla="*/ 231330 h 1596488"/>
                  <a:gd name="connsiteX6" fmla="*/ 518021 w 1187573"/>
                  <a:gd name="connsiteY6" fmla="*/ 176498 h 1596488"/>
                  <a:gd name="connsiteX7" fmla="*/ 408839 w 1187573"/>
                  <a:gd name="connsiteY7" fmla="*/ 7787 h 1596488"/>
                  <a:gd name="connsiteX8" fmla="*/ 253234 w 1187573"/>
                  <a:gd name="connsiteY8" fmla="*/ 6172 h 1596488"/>
                  <a:gd name="connsiteX9" fmla="*/ 120112 w 1187573"/>
                  <a:gd name="connsiteY9" fmla="*/ 103709 h 1596488"/>
                  <a:gd name="connsiteX10" fmla="*/ 112996 w 1187573"/>
                  <a:gd name="connsiteY10" fmla="*/ 173583 h 1596488"/>
                  <a:gd name="connsiteX11" fmla="*/ 30987 w 1187573"/>
                  <a:gd name="connsiteY11" fmla="*/ 233273 h 1596488"/>
                  <a:gd name="connsiteX12" fmla="*/ 101672 w 1187573"/>
                  <a:gd name="connsiteY12" fmla="*/ 1532785 h 1596488"/>
                  <a:gd name="connsiteX13" fmla="*/ 1108740 w 1187573"/>
                  <a:gd name="connsiteY13" fmla="*/ 1291129 h 1596488"/>
                  <a:gd name="connsiteX14" fmla="*/ 1108740 w 1187573"/>
                  <a:gd name="connsiteY14" fmla="*/ 1232415 h 1596488"/>
                  <a:gd name="connsiteX15" fmla="*/ 1133488 w 1187573"/>
                  <a:gd name="connsiteY15" fmla="*/ 1188901 h 1596488"/>
                  <a:gd name="connsiteX16" fmla="*/ 1124915 w 1187573"/>
                  <a:gd name="connsiteY16" fmla="*/ 1122261 h 1596488"/>
                  <a:gd name="connsiteX17" fmla="*/ 1136885 w 1187573"/>
                  <a:gd name="connsiteY17" fmla="*/ 1076160 h 1596488"/>
                  <a:gd name="connsiteX18" fmla="*/ 1098711 w 1187573"/>
                  <a:gd name="connsiteY18" fmla="*/ 1022299 h 1596488"/>
                  <a:gd name="connsiteX19" fmla="*/ 1102593 w 1187573"/>
                  <a:gd name="connsiteY19" fmla="*/ 988330 h 1596488"/>
                  <a:gd name="connsiteX20" fmla="*/ 1091917 w 1187573"/>
                  <a:gd name="connsiteY20" fmla="*/ 939318 h 1596488"/>
                  <a:gd name="connsiteX21" fmla="*/ 1067978 w 1187573"/>
                  <a:gd name="connsiteY21" fmla="*/ 920718 h 1596488"/>
                  <a:gd name="connsiteX22" fmla="*/ 1063289 w 1187573"/>
                  <a:gd name="connsiteY22" fmla="*/ 910526 h 1596488"/>
                  <a:gd name="connsiteX23" fmla="*/ 1103241 w 1187573"/>
                  <a:gd name="connsiteY23" fmla="*/ 833046 h 1596488"/>
                  <a:gd name="connsiteX24" fmla="*/ 1183469 w 1187573"/>
                  <a:gd name="connsiteY24" fmla="*/ 663369 h 1596488"/>
                  <a:gd name="connsiteX25" fmla="*/ 1166324 w 1187573"/>
                  <a:gd name="connsiteY25" fmla="*/ 628270 h 1596488"/>
                  <a:gd name="connsiteX26" fmla="*/ 956693 w 1187573"/>
                  <a:gd name="connsiteY26" fmla="*/ 605788 h 159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87573" h="1596488">
                    <a:moveTo>
                      <a:pt x="956693" y="605788"/>
                    </a:moveTo>
                    <a:cubicBezTo>
                      <a:pt x="934049" y="517792"/>
                      <a:pt x="902182" y="488032"/>
                      <a:pt x="861744" y="457621"/>
                    </a:cubicBezTo>
                    <a:cubicBezTo>
                      <a:pt x="824219" y="428990"/>
                      <a:pt x="772781" y="387099"/>
                      <a:pt x="692552" y="369628"/>
                    </a:cubicBezTo>
                    <a:cubicBezTo>
                      <a:pt x="608926" y="354910"/>
                      <a:pt x="597442" y="312044"/>
                      <a:pt x="576414" y="242328"/>
                    </a:cubicBezTo>
                    <a:cubicBezTo>
                      <a:pt x="570267" y="221303"/>
                      <a:pt x="547138" y="214831"/>
                      <a:pt x="534035" y="229877"/>
                    </a:cubicBezTo>
                    <a:cubicBezTo>
                      <a:pt x="528860" y="236021"/>
                      <a:pt x="525625" y="238126"/>
                      <a:pt x="518669" y="231330"/>
                    </a:cubicBezTo>
                    <a:cubicBezTo>
                      <a:pt x="511553" y="224699"/>
                      <a:pt x="517538" y="186200"/>
                      <a:pt x="518021" y="176498"/>
                    </a:cubicBezTo>
                    <a:cubicBezTo>
                      <a:pt x="523199" y="76694"/>
                      <a:pt x="490524" y="26391"/>
                      <a:pt x="408839" y="7787"/>
                    </a:cubicBezTo>
                    <a:cubicBezTo>
                      <a:pt x="391047" y="3744"/>
                      <a:pt x="270542" y="1319"/>
                      <a:pt x="253234" y="6172"/>
                    </a:cubicBezTo>
                    <a:cubicBezTo>
                      <a:pt x="197916" y="21376"/>
                      <a:pt x="140979" y="51949"/>
                      <a:pt x="120112" y="103709"/>
                    </a:cubicBezTo>
                    <a:cubicBezTo>
                      <a:pt x="112510" y="122471"/>
                      <a:pt x="124803" y="145439"/>
                      <a:pt x="112996" y="173583"/>
                    </a:cubicBezTo>
                    <a:cubicBezTo>
                      <a:pt x="89379" y="204642"/>
                      <a:pt x="67543" y="223404"/>
                      <a:pt x="30987" y="233273"/>
                    </a:cubicBezTo>
                    <a:cubicBezTo>
                      <a:pt x="-26112" y="240551"/>
                      <a:pt x="2518" y="1048663"/>
                      <a:pt x="101672" y="1532785"/>
                    </a:cubicBezTo>
                    <a:cubicBezTo>
                      <a:pt x="144213" y="1740476"/>
                      <a:pt x="1017028" y="1411309"/>
                      <a:pt x="1108740" y="1291129"/>
                    </a:cubicBezTo>
                    <a:cubicBezTo>
                      <a:pt x="1115372" y="1272043"/>
                      <a:pt x="1103403" y="1252148"/>
                      <a:pt x="1108740" y="1232415"/>
                    </a:cubicBezTo>
                    <a:cubicBezTo>
                      <a:pt x="1112622" y="1218179"/>
                      <a:pt x="1128473" y="1202975"/>
                      <a:pt x="1133488" y="1188901"/>
                    </a:cubicBezTo>
                    <a:cubicBezTo>
                      <a:pt x="1140605" y="1169167"/>
                      <a:pt x="1152898" y="1150729"/>
                      <a:pt x="1124915" y="1122261"/>
                    </a:cubicBezTo>
                    <a:cubicBezTo>
                      <a:pt x="1114725" y="1105276"/>
                      <a:pt x="1135429" y="1089910"/>
                      <a:pt x="1136885" y="1076160"/>
                    </a:cubicBezTo>
                    <a:cubicBezTo>
                      <a:pt x="1138342" y="1054811"/>
                      <a:pt x="1103079" y="1033459"/>
                      <a:pt x="1098711" y="1022299"/>
                    </a:cubicBezTo>
                    <a:cubicBezTo>
                      <a:pt x="1094182" y="1010973"/>
                      <a:pt x="1102593" y="988168"/>
                      <a:pt x="1102593" y="988330"/>
                    </a:cubicBezTo>
                    <a:cubicBezTo>
                      <a:pt x="1105668" y="971669"/>
                      <a:pt x="1098711" y="953069"/>
                      <a:pt x="1091917" y="939318"/>
                    </a:cubicBezTo>
                    <a:cubicBezTo>
                      <a:pt x="1088683" y="932202"/>
                      <a:pt x="1077685" y="923791"/>
                      <a:pt x="1067978" y="920718"/>
                    </a:cubicBezTo>
                    <a:cubicBezTo>
                      <a:pt x="1063934" y="919423"/>
                      <a:pt x="1061669" y="914570"/>
                      <a:pt x="1063289" y="910526"/>
                    </a:cubicBezTo>
                    <a:cubicBezTo>
                      <a:pt x="1073641" y="882381"/>
                      <a:pt x="1091271" y="861839"/>
                      <a:pt x="1103241" y="833046"/>
                    </a:cubicBezTo>
                    <a:cubicBezTo>
                      <a:pt x="1126694" y="776919"/>
                      <a:pt x="1154517" y="721601"/>
                      <a:pt x="1183469" y="663369"/>
                    </a:cubicBezTo>
                    <a:cubicBezTo>
                      <a:pt x="1195762" y="637976"/>
                      <a:pt x="1188646" y="629565"/>
                      <a:pt x="1166324" y="628270"/>
                    </a:cubicBezTo>
                    <a:cubicBezTo>
                      <a:pt x="1094506" y="623578"/>
                      <a:pt x="1026894" y="621639"/>
                      <a:pt x="956693" y="605788"/>
                    </a:cubicBezTo>
                    <a:close/>
                  </a:path>
                </a:pathLst>
              </a:custGeom>
              <a:solidFill>
                <a:srgbClr val="FFFFFF"/>
              </a:solidFill>
              <a:ln w="16136"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DAB54AEC-F93E-250E-C6CB-D4407353ABB2}"/>
                  </a:ext>
                </a:extLst>
              </p:cNvPr>
              <p:cNvSpPr/>
              <p:nvPr/>
            </p:nvSpPr>
            <p:spPr>
              <a:xfrm>
                <a:off x="6404302" y="5248224"/>
                <a:ext cx="511446" cy="508984"/>
              </a:xfrm>
              <a:custGeom>
                <a:avLst/>
                <a:gdLst>
                  <a:gd name="connsiteX0" fmla="*/ 150631 w 511446"/>
                  <a:gd name="connsiteY0" fmla="*/ 17150 h 508984"/>
                  <a:gd name="connsiteX1" fmla="*/ 3275 w 511446"/>
                  <a:gd name="connsiteY1" fmla="*/ 273849 h 508984"/>
                  <a:gd name="connsiteX2" fmla="*/ 13465 w 511446"/>
                  <a:gd name="connsiteY2" fmla="*/ 289376 h 508984"/>
                  <a:gd name="connsiteX3" fmla="*/ 56168 w 511446"/>
                  <a:gd name="connsiteY3" fmla="*/ 296982 h 508984"/>
                  <a:gd name="connsiteX4" fmla="*/ 138014 w 511446"/>
                  <a:gd name="connsiteY4" fmla="*/ 391443 h 508984"/>
                  <a:gd name="connsiteX5" fmla="*/ 149659 w 511446"/>
                  <a:gd name="connsiteY5" fmla="*/ 442073 h 508984"/>
                  <a:gd name="connsiteX6" fmla="*/ 118442 w 511446"/>
                  <a:gd name="connsiteY6" fmla="*/ 485583 h 508984"/>
                  <a:gd name="connsiteX7" fmla="*/ 130250 w 511446"/>
                  <a:gd name="connsiteY7" fmla="*/ 512433 h 508984"/>
                  <a:gd name="connsiteX8" fmla="*/ 159528 w 511446"/>
                  <a:gd name="connsiteY8" fmla="*/ 477820 h 508984"/>
                  <a:gd name="connsiteX9" fmla="*/ 222288 w 511446"/>
                  <a:gd name="connsiteY9" fmla="*/ 440130 h 508984"/>
                  <a:gd name="connsiteX10" fmla="*/ 206113 w 511446"/>
                  <a:gd name="connsiteY10" fmla="*/ 426060 h 508984"/>
                  <a:gd name="connsiteX11" fmla="*/ 220023 w 511446"/>
                  <a:gd name="connsiteY11" fmla="*/ 366208 h 508984"/>
                  <a:gd name="connsiteX12" fmla="*/ 380642 w 511446"/>
                  <a:gd name="connsiteY12" fmla="*/ 319464 h 508984"/>
                  <a:gd name="connsiteX13" fmla="*/ 512632 w 511446"/>
                  <a:gd name="connsiteY13" fmla="*/ 41089 h 508984"/>
                  <a:gd name="connsiteX14" fmla="*/ 506809 w 511446"/>
                  <a:gd name="connsiteY14" fmla="*/ 30897 h 508984"/>
                  <a:gd name="connsiteX15" fmla="*/ 176673 w 511446"/>
                  <a:gd name="connsiteY15" fmla="*/ 3562 h 508984"/>
                  <a:gd name="connsiteX16" fmla="*/ 150631 w 511446"/>
                  <a:gd name="connsiteY16" fmla="*/ 17150 h 5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446" h="508984">
                    <a:moveTo>
                      <a:pt x="150631" y="17150"/>
                    </a:moveTo>
                    <a:lnTo>
                      <a:pt x="3275" y="273849"/>
                    </a:lnTo>
                    <a:cubicBezTo>
                      <a:pt x="-931" y="281289"/>
                      <a:pt x="4892" y="290348"/>
                      <a:pt x="13465" y="289376"/>
                    </a:cubicBezTo>
                    <a:cubicBezTo>
                      <a:pt x="26083" y="288247"/>
                      <a:pt x="47757" y="292938"/>
                      <a:pt x="56168" y="296982"/>
                    </a:cubicBezTo>
                    <a:cubicBezTo>
                      <a:pt x="71858" y="304422"/>
                      <a:pt x="131381" y="374296"/>
                      <a:pt x="138014" y="391443"/>
                    </a:cubicBezTo>
                    <a:cubicBezTo>
                      <a:pt x="144808" y="408589"/>
                      <a:pt x="153219" y="431881"/>
                      <a:pt x="149659" y="442073"/>
                    </a:cubicBezTo>
                    <a:cubicBezTo>
                      <a:pt x="145939" y="452423"/>
                      <a:pt x="118442" y="485583"/>
                      <a:pt x="118442" y="485583"/>
                    </a:cubicBezTo>
                    <a:cubicBezTo>
                      <a:pt x="118442" y="485583"/>
                      <a:pt x="122324" y="511465"/>
                      <a:pt x="130250" y="512433"/>
                    </a:cubicBezTo>
                    <a:cubicBezTo>
                      <a:pt x="138176" y="513404"/>
                      <a:pt x="140926" y="491084"/>
                      <a:pt x="159528" y="477820"/>
                    </a:cubicBezTo>
                    <a:cubicBezTo>
                      <a:pt x="178290" y="464393"/>
                      <a:pt x="222288" y="440130"/>
                      <a:pt x="222288" y="440130"/>
                    </a:cubicBezTo>
                    <a:cubicBezTo>
                      <a:pt x="222288" y="440130"/>
                      <a:pt x="206113" y="434791"/>
                      <a:pt x="206113" y="426060"/>
                    </a:cubicBezTo>
                    <a:cubicBezTo>
                      <a:pt x="206113" y="417324"/>
                      <a:pt x="196406" y="384003"/>
                      <a:pt x="220023" y="366208"/>
                    </a:cubicBezTo>
                    <a:cubicBezTo>
                      <a:pt x="271135" y="327875"/>
                      <a:pt x="380642" y="319464"/>
                      <a:pt x="380642" y="319464"/>
                    </a:cubicBezTo>
                    <a:lnTo>
                      <a:pt x="512632" y="41089"/>
                    </a:lnTo>
                    <a:cubicBezTo>
                      <a:pt x="514735" y="36560"/>
                      <a:pt x="511822" y="31221"/>
                      <a:pt x="506809" y="30897"/>
                    </a:cubicBezTo>
                    <a:lnTo>
                      <a:pt x="176673" y="3562"/>
                    </a:lnTo>
                    <a:cubicBezTo>
                      <a:pt x="166158" y="2752"/>
                      <a:pt x="155968" y="7929"/>
                      <a:pt x="150631" y="17150"/>
                    </a:cubicBezTo>
                    <a:close/>
                  </a:path>
                </a:pathLst>
              </a:custGeom>
              <a:solidFill>
                <a:srgbClr val="FFFFFF"/>
              </a:solidFill>
              <a:ln w="16136" cap="flat">
                <a:noFill/>
                <a:prstDash val="solid"/>
                <a:miter/>
              </a:ln>
            </p:spPr>
            <p:txBody>
              <a:bodyPr rtlCol="0" anchor="ctr"/>
              <a:lstStyle/>
              <a:p>
                <a:endParaRPr lang="en-GB"/>
              </a:p>
            </p:txBody>
          </p:sp>
          <p:grpSp>
            <p:nvGrpSpPr>
              <p:cNvPr id="22" name="Graphic 2" descr="Boy holding a phone">
                <a:extLst>
                  <a:ext uri="{FF2B5EF4-FFF2-40B4-BE49-F238E27FC236}">
                    <a16:creationId xmlns:a16="http://schemas.microsoft.com/office/drawing/2014/main" id="{8A0BF404-3737-342B-8497-3350E215D816}"/>
                  </a:ext>
                </a:extLst>
              </p:cNvPr>
              <p:cNvGrpSpPr/>
              <p:nvPr/>
            </p:nvGrpSpPr>
            <p:grpSpPr>
              <a:xfrm>
                <a:off x="4919162" y="4746876"/>
                <a:ext cx="2008121" cy="1830383"/>
                <a:chOff x="4919162" y="4746876"/>
                <a:chExt cx="2008121" cy="1830383"/>
              </a:xfrm>
            </p:grpSpPr>
            <p:sp>
              <p:nvSpPr>
                <p:cNvPr id="23" name="Free-form: Shape 22">
                  <a:extLst>
                    <a:ext uri="{FF2B5EF4-FFF2-40B4-BE49-F238E27FC236}">
                      <a16:creationId xmlns:a16="http://schemas.microsoft.com/office/drawing/2014/main" id="{E1F2F3AB-A18B-C9BD-654C-5AB53FC2A8FC}"/>
                    </a:ext>
                  </a:extLst>
                </p:cNvPr>
                <p:cNvSpPr/>
                <p:nvPr/>
              </p:nvSpPr>
              <p:spPr>
                <a:xfrm>
                  <a:off x="4919162" y="4746876"/>
                  <a:ext cx="2008121" cy="1830383"/>
                </a:xfrm>
                <a:custGeom>
                  <a:avLst/>
                  <a:gdLst>
                    <a:gd name="connsiteX0" fmla="*/ 1797199 w 2008121"/>
                    <a:gd name="connsiteY0" fmla="*/ 504748 h 1830383"/>
                    <a:gd name="connsiteX1" fmla="*/ 1702737 w 2008121"/>
                    <a:gd name="connsiteY1" fmla="*/ 357876 h 1830383"/>
                    <a:gd name="connsiteX2" fmla="*/ 1679282 w 2008121"/>
                    <a:gd name="connsiteY2" fmla="*/ 342834 h 1830383"/>
                    <a:gd name="connsiteX3" fmla="*/ 1440698 w 2008121"/>
                    <a:gd name="connsiteY3" fmla="*/ 224755 h 1830383"/>
                    <a:gd name="connsiteX4" fmla="*/ 1426625 w 2008121"/>
                    <a:gd name="connsiteY4" fmla="*/ 199362 h 1830383"/>
                    <a:gd name="connsiteX5" fmla="*/ 1421774 w 2008121"/>
                    <a:gd name="connsiteY5" fmla="*/ 195642 h 1830383"/>
                    <a:gd name="connsiteX6" fmla="*/ 1335883 w 2008121"/>
                    <a:gd name="connsiteY6" fmla="*/ 114443 h 1830383"/>
                    <a:gd name="connsiteX7" fmla="*/ 1315180 w 2008121"/>
                    <a:gd name="connsiteY7" fmla="*/ 146631 h 1830383"/>
                    <a:gd name="connsiteX8" fmla="*/ 1124798 w 2008121"/>
                    <a:gd name="connsiteY8" fmla="*/ 158439 h 1830383"/>
                    <a:gd name="connsiteX9" fmla="*/ 927945 w 2008121"/>
                    <a:gd name="connsiteY9" fmla="*/ 78534 h 1830383"/>
                    <a:gd name="connsiteX10" fmla="*/ 926813 w 2008121"/>
                    <a:gd name="connsiteY10" fmla="*/ 3479 h 1830383"/>
                    <a:gd name="connsiteX11" fmla="*/ 911122 w 2008121"/>
                    <a:gd name="connsiteY11" fmla="*/ 66723 h 1830383"/>
                    <a:gd name="connsiteX12" fmla="*/ 891065 w 2008121"/>
                    <a:gd name="connsiteY12" fmla="*/ 66403 h 1830383"/>
                    <a:gd name="connsiteX13" fmla="*/ 723004 w 2008121"/>
                    <a:gd name="connsiteY13" fmla="*/ 150189 h 1830383"/>
                    <a:gd name="connsiteX14" fmla="*/ 220118 w 2008121"/>
                    <a:gd name="connsiteY14" fmla="*/ 366935 h 1830383"/>
                    <a:gd name="connsiteX15" fmla="*/ 200709 w 2008121"/>
                    <a:gd name="connsiteY15" fmla="*/ 392331 h 1830383"/>
                    <a:gd name="connsiteX16" fmla="*/ 10974 w 2008121"/>
                    <a:gd name="connsiteY16" fmla="*/ 912200 h 1830383"/>
                    <a:gd name="connsiteX17" fmla="*/ 7090 w 2008121"/>
                    <a:gd name="connsiteY17" fmla="*/ 947627 h 1830383"/>
                    <a:gd name="connsiteX18" fmla="*/ 143610 w 2008121"/>
                    <a:gd name="connsiteY18" fmla="*/ 1661275 h 1830383"/>
                    <a:gd name="connsiteX19" fmla="*/ 238882 w 2008121"/>
                    <a:gd name="connsiteY19" fmla="*/ 1744741 h 1830383"/>
                    <a:gd name="connsiteX20" fmla="*/ 300346 w 2008121"/>
                    <a:gd name="connsiteY20" fmla="*/ 1781941 h 1830383"/>
                    <a:gd name="connsiteX21" fmla="*/ 307950 w 2008121"/>
                    <a:gd name="connsiteY21" fmla="*/ 1821573 h 1830383"/>
                    <a:gd name="connsiteX22" fmla="*/ 310699 w 2008121"/>
                    <a:gd name="connsiteY22" fmla="*/ 1822379 h 1830383"/>
                    <a:gd name="connsiteX23" fmla="*/ 1266814 w 2008121"/>
                    <a:gd name="connsiteY23" fmla="*/ 1805880 h 1830383"/>
                    <a:gd name="connsiteX24" fmla="*/ 1296254 w 2008121"/>
                    <a:gd name="connsiteY24" fmla="*/ 1807175 h 1830383"/>
                    <a:gd name="connsiteX25" fmla="*/ 1581747 w 2008121"/>
                    <a:gd name="connsiteY25" fmla="*/ 1833863 h 1830383"/>
                    <a:gd name="connsiteX26" fmla="*/ 1667636 w 2008121"/>
                    <a:gd name="connsiteY26" fmla="*/ 1826908 h 1830383"/>
                    <a:gd name="connsiteX27" fmla="*/ 1683649 w 2008121"/>
                    <a:gd name="connsiteY27" fmla="*/ 1813486 h 1830383"/>
                    <a:gd name="connsiteX28" fmla="*/ 1746085 w 2008121"/>
                    <a:gd name="connsiteY28" fmla="*/ 1793586 h 1830383"/>
                    <a:gd name="connsiteX29" fmla="*/ 1931938 w 2008121"/>
                    <a:gd name="connsiteY29" fmla="*/ 1614854 h 1830383"/>
                    <a:gd name="connsiteX30" fmla="*/ 1942129 w 2008121"/>
                    <a:gd name="connsiteY30" fmla="*/ 1590915 h 1830383"/>
                    <a:gd name="connsiteX31" fmla="*/ 1963967 w 2008121"/>
                    <a:gd name="connsiteY31" fmla="*/ 1222443 h 1830383"/>
                    <a:gd name="connsiteX32" fmla="*/ 1937439 w 2008121"/>
                    <a:gd name="connsiteY32" fmla="*/ 1146903 h 1830383"/>
                    <a:gd name="connsiteX33" fmla="*/ 1923691 w 2008121"/>
                    <a:gd name="connsiteY33" fmla="*/ 1135095 h 1830383"/>
                    <a:gd name="connsiteX34" fmla="*/ 1944879 w 2008121"/>
                    <a:gd name="connsiteY34" fmla="*/ 1025750 h 1830383"/>
                    <a:gd name="connsiteX35" fmla="*/ 1938247 w 2008121"/>
                    <a:gd name="connsiteY35" fmla="*/ 1004726 h 1830383"/>
                    <a:gd name="connsiteX36" fmla="*/ 1909294 w 2008121"/>
                    <a:gd name="connsiteY36" fmla="*/ 905408 h 1830383"/>
                    <a:gd name="connsiteX37" fmla="*/ 1911073 w 2008121"/>
                    <a:gd name="connsiteY37" fmla="*/ 896349 h 1830383"/>
                    <a:gd name="connsiteX38" fmla="*/ 1881634 w 2008121"/>
                    <a:gd name="connsiteY38" fmla="*/ 814020 h 1830383"/>
                    <a:gd name="connsiteX39" fmla="*/ 2009742 w 2008121"/>
                    <a:gd name="connsiteY39" fmla="*/ 536775 h 1830383"/>
                    <a:gd name="connsiteX40" fmla="*/ 1797199 w 2008121"/>
                    <a:gd name="connsiteY40" fmla="*/ 504748 h 1830383"/>
                    <a:gd name="connsiteX41" fmla="*/ 1906868 w 2008121"/>
                    <a:gd name="connsiteY41" fmla="*/ 889880 h 1830383"/>
                    <a:gd name="connsiteX42" fmla="*/ 1905734 w 2008121"/>
                    <a:gd name="connsiteY42" fmla="*/ 896835 h 1830383"/>
                    <a:gd name="connsiteX43" fmla="*/ 1915763 w 2008121"/>
                    <a:gd name="connsiteY43" fmla="*/ 946008 h 1830383"/>
                    <a:gd name="connsiteX44" fmla="*/ 1938732 w 2008121"/>
                    <a:gd name="connsiteY44" fmla="*/ 973505 h 1830383"/>
                    <a:gd name="connsiteX45" fmla="*/ 1919161 w 2008121"/>
                    <a:gd name="connsiteY45" fmla="*/ 1010871 h 1830383"/>
                    <a:gd name="connsiteX46" fmla="*/ 1931131 w 2008121"/>
                    <a:gd name="connsiteY46" fmla="*/ 1035295 h 1830383"/>
                    <a:gd name="connsiteX47" fmla="*/ 1914632 w 2008121"/>
                    <a:gd name="connsiteY47" fmla="*/ 1118920 h 1830383"/>
                    <a:gd name="connsiteX48" fmla="*/ 1770510 w 2008121"/>
                    <a:gd name="connsiteY48" fmla="*/ 1172623 h 1830383"/>
                    <a:gd name="connsiteX49" fmla="*/ 1647741 w 2008121"/>
                    <a:gd name="connsiteY49" fmla="*/ 1123773 h 1830383"/>
                    <a:gd name="connsiteX50" fmla="*/ 1850417 w 2008121"/>
                    <a:gd name="connsiteY50" fmla="*/ 1094495 h 1830383"/>
                    <a:gd name="connsiteX51" fmla="*/ 1853165 w 2008121"/>
                    <a:gd name="connsiteY51" fmla="*/ 1078968 h 1830383"/>
                    <a:gd name="connsiteX52" fmla="*/ 1683004 w 2008121"/>
                    <a:gd name="connsiteY52" fmla="*/ 1099996 h 1830383"/>
                    <a:gd name="connsiteX53" fmla="*/ 1619758 w 2008121"/>
                    <a:gd name="connsiteY53" fmla="*/ 1113423 h 1830383"/>
                    <a:gd name="connsiteX54" fmla="*/ 1660358 w 2008121"/>
                    <a:gd name="connsiteY54" fmla="*/ 1051956 h 1830383"/>
                    <a:gd name="connsiteX55" fmla="*/ 1698855 w 2008121"/>
                    <a:gd name="connsiteY55" fmla="*/ 1043707 h 1830383"/>
                    <a:gd name="connsiteX56" fmla="*/ 1698855 w 2008121"/>
                    <a:gd name="connsiteY56" fmla="*/ 1043707 h 1830383"/>
                    <a:gd name="connsiteX57" fmla="*/ 1851710 w 2008121"/>
                    <a:gd name="connsiteY57" fmla="*/ 1008608 h 1830383"/>
                    <a:gd name="connsiteX58" fmla="*/ 1849769 w 2008121"/>
                    <a:gd name="connsiteY58" fmla="*/ 994695 h 1830383"/>
                    <a:gd name="connsiteX59" fmla="*/ 1652108 w 2008121"/>
                    <a:gd name="connsiteY59" fmla="*/ 1038691 h 1830383"/>
                    <a:gd name="connsiteX60" fmla="*/ 1629463 w 2008121"/>
                    <a:gd name="connsiteY60" fmla="*/ 1014105 h 1830383"/>
                    <a:gd name="connsiteX61" fmla="*/ 1669091 w 2008121"/>
                    <a:gd name="connsiteY61" fmla="*/ 971566 h 1830383"/>
                    <a:gd name="connsiteX62" fmla="*/ 1741720 w 2008121"/>
                    <a:gd name="connsiteY62" fmla="*/ 936625 h 1830383"/>
                    <a:gd name="connsiteX63" fmla="*/ 1831005 w 2008121"/>
                    <a:gd name="connsiteY63" fmla="*/ 915762 h 1830383"/>
                    <a:gd name="connsiteX64" fmla="*/ 1834565 w 2008121"/>
                    <a:gd name="connsiteY64" fmla="*/ 908480 h 1830383"/>
                    <a:gd name="connsiteX65" fmla="*/ 1787819 w 2008121"/>
                    <a:gd name="connsiteY65" fmla="*/ 908804 h 1830383"/>
                    <a:gd name="connsiteX66" fmla="*/ 1787819 w 2008121"/>
                    <a:gd name="connsiteY66" fmla="*/ 908804 h 1830383"/>
                    <a:gd name="connsiteX67" fmla="*/ 1699825 w 2008121"/>
                    <a:gd name="connsiteY67" fmla="*/ 928214 h 1830383"/>
                    <a:gd name="connsiteX68" fmla="*/ 1709369 w 2008121"/>
                    <a:gd name="connsiteY68" fmla="*/ 874839 h 1830383"/>
                    <a:gd name="connsiteX69" fmla="*/ 1876944 w 2008121"/>
                    <a:gd name="connsiteY69" fmla="*/ 830195 h 1830383"/>
                    <a:gd name="connsiteX70" fmla="*/ 1906868 w 2008121"/>
                    <a:gd name="connsiteY70" fmla="*/ 889880 h 1830383"/>
                    <a:gd name="connsiteX71" fmla="*/ 1855916 w 2008121"/>
                    <a:gd name="connsiteY71" fmla="*/ 814825 h 1830383"/>
                    <a:gd name="connsiteX72" fmla="*/ 1680415 w 2008121"/>
                    <a:gd name="connsiteY72" fmla="*/ 919644 h 1830383"/>
                    <a:gd name="connsiteX73" fmla="*/ 1691899 w 2008121"/>
                    <a:gd name="connsiteY73" fmla="*/ 944551 h 1830383"/>
                    <a:gd name="connsiteX74" fmla="*/ 1617655 w 2008121"/>
                    <a:gd name="connsiteY74" fmla="*/ 1003269 h 1830383"/>
                    <a:gd name="connsiteX75" fmla="*/ 1568644 w 2008121"/>
                    <a:gd name="connsiteY75" fmla="*/ 931776 h 1830383"/>
                    <a:gd name="connsiteX76" fmla="*/ 1433420 w 2008121"/>
                    <a:gd name="connsiteY76" fmla="*/ 899425 h 1830383"/>
                    <a:gd name="connsiteX77" fmla="*/ 1481459 w 2008121"/>
                    <a:gd name="connsiteY77" fmla="*/ 916568 h 1830383"/>
                    <a:gd name="connsiteX78" fmla="*/ 1601318 w 2008121"/>
                    <a:gd name="connsiteY78" fmla="*/ 1046293 h 1830383"/>
                    <a:gd name="connsiteX79" fmla="*/ 1576246 w 2008121"/>
                    <a:gd name="connsiteY79" fmla="*/ 1052928 h 1830383"/>
                    <a:gd name="connsiteX80" fmla="*/ 1476608 w 2008121"/>
                    <a:gd name="connsiteY80" fmla="*/ 990652 h 1830383"/>
                    <a:gd name="connsiteX81" fmla="*/ 1414494 w 2008121"/>
                    <a:gd name="connsiteY81" fmla="*/ 971566 h 1830383"/>
                    <a:gd name="connsiteX82" fmla="*/ 1403496 w 2008121"/>
                    <a:gd name="connsiteY82" fmla="*/ 988065 h 1830383"/>
                    <a:gd name="connsiteX83" fmla="*/ 1482269 w 2008121"/>
                    <a:gd name="connsiteY83" fmla="*/ 1019768 h 1830383"/>
                    <a:gd name="connsiteX84" fmla="*/ 1482269 w 2008121"/>
                    <a:gd name="connsiteY84" fmla="*/ 1019768 h 1830383"/>
                    <a:gd name="connsiteX85" fmla="*/ 1521252 w 2008121"/>
                    <a:gd name="connsiteY85" fmla="*/ 1034000 h 1830383"/>
                    <a:gd name="connsiteX86" fmla="*/ 1520766 w 2008121"/>
                    <a:gd name="connsiteY86" fmla="*/ 1035295 h 1830383"/>
                    <a:gd name="connsiteX87" fmla="*/ 1518339 w 2008121"/>
                    <a:gd name="connsiteY87" fmla="*/ 1042088 h 1830383"/>
                    <a:gd name="connsiteX88" fmla="*/ 1489709 w 2008121"/>
                    <a:gd name="connsiteY88" fmla="*/ 1115524 h 1830383"/>
                    <a:gd name="connsiteX89" fmla="*/ 1399290 w 2008121"/>
                    <a:gd name="connsiteY89" fmla="*/ 1061177 h 1830383"/>
                    <a:gd name="connsiteX90" fmla="*/ 1401393 w 2008121"/>
                    <a:gd name="connsiteY90" fmla="*/ 1062145 h 1830383"/>
                    <a:gd name="connsiteX91" fmla="*/ 1480490 w 2008121"/>
                    <a:gd name="connsiteY91" fmla="*/ 1116333 h 1830383"/>
                    <a:gd name="connsiteX92" fmla="*/ 1473210 w 2008121"/>
                    <a:gd name="connsiteY92" fmla="*/ 1124907 h 1830383"/>
                    <a:gd name="connsiteX93" fmla="*/ 1422420 w 2008121"/>
                    <a:gd name="connsiteY93" fmla="*/ 1150461 h 1830383"/>
                    <a:gd name="connsiteX94" fmla="*/ 1319062 w 2008121"/>
                    <a:gd name="connsiteY94" fmla="*/ 1236676 h 1830383"/>
                    <a:gd name="connsiteX95" fmla="*/ 1218451 w 2008121"/>
                    <a:gd name="connsiteY95" fmla="*/ 1232470 h 1830383"/>
                    <a:gd name="connsiteX96" fmla="*/ 1086462 w 2008121"/>
                    <a:gd name="connsiteY96" fmla="*/ 1281967 h 1830383"/>
                    <a:gd name="connsiteX97" fmla="*/ 1075301 w 2008121"/>
                    <a:gd name="connsiteY97" fmla="*/ 1066189 h 1830383"/>
                    <a:gd name="connsiteX98" fmla="*/ 1164426 w 2008121"/>
                    <a:gd name="connsiteY98" fmla="*/ 1022840 h 1830383"/>
                    <a:gd name="connsiteX99" fmla="*/ 1171544 w 2008121"/>
                    <a:gd name="connsiteY99" fmla="*/ 1014914 h 1830383"/>
                    <a:gd name="connsiteX100" fmla="*/ 1495370 w 2008121"/>
                    <a:gd name="connsiteY100" fmla="*/ 800755 h 1830383"/>
                    <a:gd name="connsiteX101" fmla="*/ 1561852 w 2008121"/>
                    <a:gd name="connsiteY101" fmla="*/ 831648 h 1830383"/>
                    <a:gd name="connsiteX102" fmla="*/ 1626229 w 2008121"/>
                    <a:gd name="connsiteY102" fmla="*/ 935172 h 1830383"/>
                    <a:gd name="connsiteX103" fmla="*/ 1611347 w 2008121"/>
                    <a:gd name="connsiteY103" fmla="*/ 958463 h 1830383"/>
                    <a:gd name="connsiteX104" fmla="*/ 1617655 w 2008121"/>
                    <a:gd name="connsiteY104" fmla="*/ 966713 h 1830383"/>
                    <a:gd name="connsiteX105" fmla="*/ 1641108 w 2008121"/>
                    <a:gd name="connsiteY105" fmla="*/ 924979 h 1830383"/>
                    <a:gd name="connsiteX106" fmla="*/ 1596143 w 2008121"/>
                    <a:gd name="connsiteY106" fmla="*/ 843294 h 1830383"/>
                    <a:gd name="connsiteX107" fmla="*/ 1539206 w 2008121"/>
                    <a:gd name="connsiteY107" fmla="*/ 787004 h 1830383"/>
                    <a:gd name="connsiteX108" fmla="*/ 1570261 w 2008121"/>
                    <a:gd name="connsiteY108" fmla="*/ 737188 h 1830383"/>
                    <a:gd name="connsiteX109" fmla="*/ 1542116 w 2008121"/>
                    <a:gd name="connsiteY109" fmla="*/ 771639 h 1830383"/>
                    <a:gd name="connsiteX110" fmla="*/ 1542116 w 2008121"/>
                    <a:gd name="connsiteY110" fmla="*/ 771639 h 1830383"/>
                    <a:gd name="connsiteX111" fmla="*/ 1535324 w 2008121"/>
                    <a:gd name="connsiteY111" fmla="*/ 785713 h 1830383"/>
                    <a:gd name="connsiteX112" fmla="*/ 1505398 w 2008121"/>
                    <a:gd name="connsiteY112" fmla="*/ 781022 h 1830383"/>
                    <a:gd name="connsiteX113" fmla="*/ 1643697 w 2008121"/>
                    <a:gd name="connsiteY113" fmla="*/ 540495 h 1830383"/>
                    <a:gd name="connsiteX114" fmla="*/ 1654373 w 2008121"/>
                    <a:gd name="connsiteY114" fmla="*/ 527716 h 1830383"/>
                    <a:gd name="connsiteX115" fmla="*/ 1708722 w 2008121"/>
                    <a:gd name="connsiteY115" fmla="*/ 521733 h 1830383"/>
                    <a:gd name="connsiteX116" fmla="*/ 1987258 w 2008121"/>
                    <a:gd name="connsiteY116" fmla="*/ 542761 h 1830383"/>
                    <a:gd name="connsiteX117" fmla="*/ 1855916 w 2008121"/>
                    <a:gd name="connsiteY117" fmla="*/ 814825 h 183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08121" h="1830383">
                      <a:moveTo>
                        <a:pt x="1797199" y="504748"/>
                      </a:moveTo>
                      <a:cubicBezTo>
                        <a:pt x="1762908" y="454284"/>
                        <a:pt x="1759998" y="392817"/>
                        <a:pt x="1702737" y="357876"/>
                      </a:cubicBezTo>
                      <a:cubicBezTo>
                        <a:pt x="1702089" y="357394"/>
                        <a:pt x="1680253" y="343320"/>
                        <a:pt x="1679282" y="342834"/>
                      </a:cubicBezTo>
                      <a:cubicBezTo>
                        <a:pt x="1603421" y="296252"/>
                        <a:pt x="1521735" y="260667"/>
                        <a:pt x="1440698" y="224755"/>
                      </a:cubicBezTo>
                      <a:cubicBezTo>
                        <a:pt x="1442479" y="213595"/>
                        <a:pt x="1435684" y="204536"/>
                        <a:pt x="1426625" y="199362"/>
                      </a:cubicBezTo>
                      <a:cubicBezTo>
                        <a:pt x="1424201" y="198067"/>
                        <a:pt x="1425818" y="199039"/>
                        <a:pt x="1421774" y="195642"/>
                      </a:cubicBezTo>
                      <a:cubicBezTo>
                        <a:pt x="1399452" y="158924"/>
                        <a:pt x="1395732" y="99559"/>
                        <a:pt x="1335883" y="114443"/>
                      </a:cubicBezTo>
                      <a:cubicBezTo>
                        <a:pt x="1326178" y="-18035"/>
                        <a:pt x="1305311" y="89694"/>
                        <a:pt x="1315180" y="146631"/>
                      </a:cubicBezTo>
                      <a:cubicBezTo>
                        <a:pt x="1259374" y="182216"/>
                        <a:pt x="1186586" y="166364"/>
                        <a:pt x="1124798" y="158439"/>
                      </a:cubicBezTo>
                      <a:cubicBezTo>
                        <a:pt x="1054274" y="150027"/>
                        <a:pt x="981969" y="125117"/>
                        <a:pt x="927945" y="78534"/>
                      </a:cubicBezTo>
                      <a:cubicBezTo>
                        <a:pt x="933768" y="55725"/>
                        <a:pt x="941531" y="22888"/>
                        <a:pt x="926813" y="3479"/>
                      </a:cubicBezTo>
                      <a:cubicBezTo>
                        <a:pt x="916623" y="20788"/>
                        <a:pt x="919533" y="47151"/>
                        <a:pt x="911122" y="66723"/>
                      </a:cubicBezTo>
                      <a:cubicBezTo>
                        <a:pt x="905137" y="61387"/>
                        <a:pt x="896080" y="58477"/>
                        <a:pt x="891065" y="66403"/>
                      </a:cubicBezTo>
                      <a:cubicBezTo>
                        <a:pt x="850789" y="129970"/>
                        <a:pt x="788677" y="139835"/>
                        <a:pt x="723004" y="150189"/>
                      </a:cubicBezTo>
                      <a:cubicBezTo>
                        <a:pt x="541033" y="179791"/>
                        <a:pt x="340946" y="215861"/>
                        <a:pt x="220118" y="366935"/>
                      </a:cubicBezTo>
                      <a:cubicBezTo>
                        <a:pt x="219149" y="368069"/>
                        <a:pt x="201354" y="391522"/>
                        <a:pt x="200709" y="392331"/>
                      </a:cubicBezTo>
                      <a:cubicBezTo>
                        <a:pt x="96539" y="544053"/>
                        <a:pt x="35075" y="729262"/>
                        <a:pt x="10974" y="912200"/>
                      </a:cubicBezTo>
                      <a:cubicBezTo>
                        <a:pt x="10650" y="914143"/>
                        <a:pt x="7090" y="946494"/>
                        <a:pt x="7090" y="947627"/>
                      </a:cubicBezTo>
                      <a:cubicBezTo>
                        <a:pt x="-9569" y="1188312"/>
                        <a:pt x="8061" y="1455203"/>
                        <a:pt x="143610" y="1661275"/>
                      </a:cubicBezTo>
                      <a:cubicBezTo>
                        <a:pt x="168842" y="1695568"/>
                        <a:pt x="200870" y="1725328"/>
                        <a:pt x="238882" y="1744741"/>
                      </a:cubicBezTo>
                      <a:cubicBezTo>
                        <a:pt x="260232" y="1755577"/>
                        <a:pt x="289996" y="1757354"/>
                        <a:pt x="300346" y="1781941"/>
                      </a:cubicBezTo>
                      <a:cubicBezTo>
                        <a:pt x="299377" y="1794396"/>
                        <a:pt x="295981" y="1813644"/>
                        <a:pt x="307950" y="1821573"/>
                      </a:cubicBezTo>
                      <a:cubicBezTo>
                        <a:pt x="308758" y="1822217"/>
                        <a:pt x="310215" y="1822379"/>
                        <a:pt x="310699" y="1822379"/>
                      </a:cubicBezTo>
                      <a:cubicBezTo>
                        <a:pt x="360520" y="1823350"/>
                        <a:pt x="998306" y="1800221"/>
                        <a:pt x="1266814" y="1805880"/>
                      </a:cubicBezTo>
                      <a:cubicBezTo>
                        <a:pt x="1267948" y="1806042"/>
                        <a:pt x="1295121" y="1807175"/>
                        <a:pt x="1296254" y="1807175"/>
                      </a:cubicBezTo>
                      <a:cubicBezTo>
                        <a:pt x="1394437" y="1809924"/>
                        <a:pt x="1484534" y="1831762"/>
                        <a:pt x="1581747" y="1833863"/>
                      </a:cubicBezTo>
                      <a:cubicBezTo>
                        <a:pt x="1610537" y="1833863"/>
                        <a:pt x="1639329" y="1831600"/>
                        <a:pt x="1667636" y="1826908"/>
                      </a:cubicBezTo>
                      <a:cubicBezTo>
                        <a:pt x="1675238" y="1825937"/>
                        <a:pt x="1681385" y="1820764"/>
                        <a:pt x="1683649" y="1813486"/>
                      </a:cubicBezTo>
                      <a:cubicBezTo>
                        <a:pt x="1698369" y="1795044"/>
                        <a:pt x="1724573" y="1796015"/>
                        <a:pt x="1746085" y="1793586"/>
                      </a:cubicBezTo>
                      <a:cubicBezTo>
                        <a:pt x="1842329" y="1784531"/>
                        <a:pt x="1892472" y="1692172"/>
                        <a:pt x="1931938" y="1614854"/>
                      </a:cubicBezTo>
                      <a:cubicBezTo>
                        <a:pt x="1932262" y="1614206"/>
                        <a:pt x="1941807" y="1591882"/>
                        <a:pt x="1942129" y="1590915"/>
                      </a:cubicBezTo>
                      <a:cubicBezTo>
                        <a:pt x="1985155" y="1473645"/>
                        <a:pt x="1997287" y="1343919"/>
                        <a:pt x="1963967" y="1222443"/>
                      </a:cubicBezTo>
                      <a:cubicBezTo>
                        <a:pt x="1962995" y="1217752"/>
                        <a:pt x="1947792" y="1166154"/>
                        <a:pt x="1937439" y="1146903"/>
                      </a:cubicBezTo>
                      <a:cubicBezTo>
                        <a:pt x="1933881" y="1140110"/>
                        <a:pt x="1926925" y="1135257"/>
                        <a:pt x="1923691" y="1135095"/>
                      </a:cubicBezTo>
                      <a:cubicBezTo>
                        <a:pt x="1942452" y="1106141"/>
                        <a:pt x="1979818" y="1056162"/>
                        <a:pt x="1944879" y="1025750"/>
                      </a:cubicBezTo>
                      <a:cubicBezTo>
                        <a:pt x="1938247" y="1020577"/>
                        <a:pt x="1932586" y="1013457"/>
                        <a:pt x="1938247" y="1004726"/>
                      </a:cubicBezTo>
                      <a:cubicBezTo>
                        <a:pt x="1981759" y="949404"/>
                        <a:pt x="1911881" y="951185"/>
                        <a:pt x="1909294" y="905408"/>
                      </a:cubicBezTo>
                      <a:cubicBezTo>
                        <a:pt x="1909133" y="902174"/>
                        <a:pt x="1910102" y="899263"/>
                        <a:pt x="1911073" y="896349"/>
                      </a:cubicBezTo>
                      <a:cubicBezTo>
                        <a:pt x="1919647" y="872410"/>
                        <a:pt x="1912367" y="812886"/>
                        <a:pt x="1881634" y="814020"/>
                      </a:cubicBezTo>
                      <a:cubicBezTo>
                        <a:pt x="1932100" y="715349"/>
                        <a:pt x="1973186" y="626386"/>
                        <a:pt x="2009742" y="536775"/>
                      </a:cubicBezTo>
                      <a:cubicBezTo>
                        <a:pt x="2017991" y="510411"/>
                        <a:pt x="1824375" y="509925"/>
                        <a:pt x="1797199" y="504748"/>
                      </a:cubicBezTo>
                      <a:close/>
                      <a:moveTo>
                        <a:pt x="1906868" y="889880"/>
                      </a:moveTo>
                      <a:cubicBezTo>
                        <a:pt x="1907354" y="892305"/>
                        <a:pt x="1906868" y="894572"/>
                        <a:pt x="1905734" y="896835"/>
                      </a:cubicBezTo>
                      <a:cubicBezTo>
                        <a:pt x="1897647" y="912362"/>
                        <a:pt x="1903148" y="934038"/>
                        <a:pt x="1915763" y="946008"/>
                      </a:cubicBezTo>
                      <a:cubicBezTo>
                        <a:pt x="1924012" y="953934"/>
                        <a:pt x="1939056" y="961535"/>
                        <a:pt x="1938732" y="973505"/>
                      </a:cubicBezTo>
                      <a:cubicBezTo>
                        <a:pt x="1937277" y="987255"/>
                        <a:pt x="1919969" y="996153"/>
                        <a:pt x="1919161" y="1010871"/>
                      </a:cubicBezTo>
                      <a:cubicBezTo>
                        <a:pt x="1917706" y="1020577"/>
                        <a:pt x="1923529" y="1029632"/>
                        <a:pt x="1931131" y="1035295"/>
                      </a:cubicBezTo>
                      <a:cubicBezTo>
                        <a:pt x="1961054" y="1058749"/>
                        <a:pt x="1924174" y="1093689"/>
                        <a:pt x="1914632" y="1118920"/>
                      </a:cubicBezTo>
                      <a:cubicBezTo>
                        <a:pt x="1859636" y="1145126"/>
                        <a:pt x="1810140" y="1168417"/>
                        <a:pt x="1770510" y="1172623"/>
                      </a:cubicBezTo>
                      <a:cubicBezTo>
                        <a:pt x="1719074" y="1177800"/>
                        <a:pt x="1594686" y="1221472"/>
                        <a:pt x="1647741" y="1123773"/>
                      </a:cubicBezTo>
                      <a:cubicBezTo>
                        <a:pt x="1712118" y="1107274"/>
                        <a:pt x="1783775" y="1100968"/>
                        <a:pt x="1850417" y="1094495"/>
                      </a:cubicBezTo>
                      <a:cubicBezTo>
                        <a:pt x="1860121" y="1095790"/>
                        <a:pt x="1863679" y="1079453"/>
                        <a:pt x="1853165" y="1078968"/>
                      </a:cubicBezTo>
                      <a:cubicBezTo>
                        <a:pt x="1796876" y="1083983"/>
                        <a:pt x="1739293" y="1088998"/>
                        <a:pt x="1683004" y="1099996"/>
                      </a:cubicBezTo>
                      <a:cubicBezTo>
                        <a:pt x="1661489" y="1103068"/>
                        <a:pt x="1641108" y="1111156"/>
                        <a:pt x="1619758" y="1113423"/>
                      </a:cubicBezTo>
                      <a:cubicBezTo>
                        <a:pt x="1580290" y="1103230"/>
                        <a:pt x="1646448" y="1060368"/>
                        <a:pt x="1660358" y="1051956"/>
                      </a:cubicBezTo>
                      <a:cubicBezTo>
                        <a:pt x="1673297" y="1049851"/>
                        <a:pt x="1686238" y="1047103"/>
                        <a:pt x="1698855" y="1043707"/>
                      </a:cubicBezTo>
                      <a:lnTo>
                        <a:pt x="1698855" y="1043707"/>
                      </a:lnTo>
                      <a:cubicBezTo>
                        <a:pt x="1749160" y="1031575"/>
                        <a:pt x="1800274" y="1020577"/>
                        <a:pt x="1851710" y="1008608"/>
                      </a:cubicBezTo>
                      <a:cubicBezTo>
                        <a:pt x="1859797" y="1007151"/>
                        <a:pt x="1857371" y="994533"/>
                        <a:pt x="1849769" y="994695"/>
                      </a:cubicBezTo>
                      <a:cubicBezTo>
                        <a:pt x="1784744" y="1007636"/>
                        <a:pt x="1717295" y="1026884"/>
                        <a:pt x="1652108" y="1038691"/>
                      </a:cubicBezTo>
                      <a:cubicBezTo>
                        <a:pt x="1637874" y="1040311"/>
                        <a:pt x="1627198" y="1028017"/>
                        <a:pt x="1629463" y="1014105"/>
                      </a:cubicBezTo>
                      <a:cubicBezTo>
                        <a:pt x="1631728" y="993076"/>
                        <a:pt x="1652756" y="981107"/>
                        <a:pt x="1669091" y="971566"/>
                      </a:cubicBezTo>
                      <a:cubicBezTo>
                        <a:pt x="1692546" y="957977"/>
                        <a:pt x="1717133" y="947789"/>
                        <a:pt x="1741720" y="936625"/>
                      </a:cubicBezTo>
                      <a:cubicBezTo>
                        <a:pt x="1770996" y="929347"/>
                        <a:pt x="1803508" y="927246"/>
                        <a:pt x="1831005" y="915762"/>
                      </a:cubicBezTo>
                      <a:cubicBezTo>
                        <a:pt x="1833918" y="914467"/>
                        <a:pt x="1835373" y="911395"/>
                        <a:pt x="1834565" y="908480"/>
                      </a:cubicBezTo>
                      <a:cubicBezTo>
                        <a:pt x="1828580" y="893439"/>
                        <a:pt x="1800436" y="907675"/>
                        <a:pt x="1787819" y="908804"/>
                      </a:cubicBezTo>
                      <a:lnTo>
                        <a:pt x="1787819" y="908804"/>
                      </a:lnTo>
                      <a:cubicBezTo>
                        <a:pt x="1758541" y="915600"/>
                        <a:pt x="1729103" y="922231"/>
                        <a:pt x="1699825" y="928214"/>
                      </a:cubicBezTo>
                      <a:cubicBezTo>
                        <a:pt x="1694487" y="911557"/>
                        <a:pt x="1694002" y="887132"/>
                        <a:pt x="1709369" y="874839"/>
                      </a:cubicBezTo>
                      <a:cubicBezTo>
                        <a:pt x="1758217" y="842650"/>
                        <a:pt x="1819198" y="832296"/>
                        <a:pt x="1876944" y="830195"/>
                      </a:cubicBezTo>
                      <a:cubicBezTo>
                        <a:pt x="1901531" y="832782"/>
                        <a:pt x="1902176" y="869014"/>
                        <a:pt x="1906868" y="889880"/>
                      </a:cubicBezTo>
                      <a:close/>
                      <a:moveTo>
                        <a:pt x="1855916" y="814825"/>
                      </a:moveTo>
                      <a:cubicBezTo>
                        <a:pt x="1794611" y="822755"/>
                        <a:pt x="1666990" y="832782"/>
                        <a:pt x="1680415" y="919644"/>
                      </a:cubicBezTo>
                      <a:cubicBezTo>
                        <a:pt x="1681385" y="928861"/>
                        <a:pt x="1682032" y="940669"/>
                        <a:pt x="1691899" y="944551"/>
                      </a:cubicBezTo>
                      <a:cubicBezTo>
                        <a:pt x="1663916" y="958463"/>
                        <a:pt x="1630918" y="972857"/>
                        <a:pt x="1617655" y="1003269"/>
                      </a:cubicBezTo>
                      <a:cubicBezTo>
                        <a:pt x="1608112" y="971890"/>
                        <a:pt x="1591128" y="946494"/>
                        <a:pt x="1568644" y="931776"/>
                      </a:cubicBezTo>
                      <a:cubicBezTo>
                        <a:pt x="1541471" y="869823"/>
                        <a:pt x="1488416" y="875001"/>
                        <a:pt x="1433420" y="899425"/>
                      </a:cubicBezTo>
                      <a:cubicBezTo>
                        <a:pt x="1356102" y="898130"/>
                        <a:pt x="1463019" y="909128"/>
                        <a:pt x="1481459" y="916568"/>
                      </a:cubicBezTo>
                      <a:cubicBezTo>
                        <a:pt x="1546808" y="925627"/>
                        <a:pt x="1609891" y="972214"/>
                        <a:pt x="1601318" y="1046293"/>
                      </a:cubicBezTo>
                      <a:cubicBezTo>
                        <a:pt x="1600025" y="1072013"/>
                        <a:pt x="1585143" y="1084630"/>
                        <a:pt x="1576246" y="1052928"/>
                      </a:cubicBezTo>
                      <a:cubicBezTo>
                        <a:pt x="1562497" y="1010871"/>
                        <a:pt x="1512678" y="1004240"/>
                        <a:pt x="1476608" y="990652"/>
                      </a:cubicBezTo>
                      <a:cubicBezTo>
                        <a:pt x="1456227" y="984989"/>
                        <a:pt x="1435522" y="973829"/>
                        <a:pt x="1414494" y="971566"/>
                      </a:cubicBezTo>
                      <a:cubicBezTo>
                        <a:pt x="1404627" y="969947"/>
                        <a:pt x="1396540" y="979654"/>
                        <a:pt x="1403496" y="988065"/>
                      </a:cubicBezTo>
                      <a:cubicBezTo>
                        <a:pt x="1425008" y="1005693"/>
                        <a:pt x="1456713" y="1008928"/>
                        <a:pt x="1482269" y="1019768"/>
                      </a:cubicBezTo>
                      <a:lnTo>
                        <a:pt x="1482269" y="1019768"/>
                      </a:lnTo>
                      <a:cubicBezTo>
                        <a:pt x="1495208" y="1023973"/>
                        <a:pt x="1508635" y="1028341"/>
                        <a:pt x="1521252" y="1034000"/>
                      </a:cubicBezTo>
                      <a:lnTo>
                        <a:pt x="1520766" y="1035295"/>
                      </a:lnTo>
                      <a:cubicBezTo>
                        <a:pt x="1516722" y="1034971"/>
                        <a:pt x="1517854" y="1039339"/>
                        <a:pt x="1518339" y="1042088"/>
                      </a:cubicBezTo>
                      <a:cubicBezTo>
                        <a:pt x="1524000" y="1067160"/>
                        <a:pt x="1527398" y="1118596"/>
                        <a:pt x="1489709" y="1115524"/>
                      </a:cubicBezTo>
                      <a:cubicBezTo>
                        <a:pt x="1508635" y="1102907"/>
                        <a:pt x="1409157" y="1042250"/>
                        <a:pt x="1399290" y="1061177"/>
                      </a:cubicBezTo>
                      <a:cubicBezTo>
                        <a:pt x="1398966" y="1062469"/>
                        <a:pt x="1400583" y="1062145"/>
                        <a:pt x="1401393" y="1062145"/>
                      </a:cubicBezTo>
                      <a:cubicBezTo>
                        <a:pt x="1429052" y="1074924"/>
                        <a:pt x="1453639" y="1100482"/>
                        <a:pt x="1480490" y="1116333"/>
                      </a:cubicBezTo>
                      <a:cubicBezTo>
                        <a:pt x="1476932" y="1118110"/>
                        <a:pt x="1474343" y="1121187"/>
                        <a:pt x="1473210" y="1124907"/>
                      </a:cubicBezTo>
                      <a:cubicBezTo>
                        <a:pt x="1467063" y="1150623"/>
                        <a:pt x="1443610" y="1151270"/>
                        <a:pt x="1422420" y="1150461"/>
                      </a:cubicBezTo>
                      <a:cubicBezTo>
                        <a:pt x="1370660" y="1154023"/>
                        <a:pt x="1363382" y="1221148"/>
                        <a:pt x="1319062" y="1236676"/>
                      </a:cubicBezTo>
                      <a:cubicBezTo>
                        <a:pt x="1286064" y="1245897"/>
                        <a:pt x="1252096" y="1231499"/>
                        <a:pt x="1218451" y="1232470"/>
                      </a:cubicBezTo>
                      <a:cubicBezTo>
                        <a:pt x="1174455" y="1232308"/>
                        <a:pt x="1123340" y="1256409"/>
                        <a:pt x="1086462" y="1281967"/>
                      </a:cubicBezTo>
                      <a:cubicBezTo>
                        <a:pt x="1061390" y="1212899"/>
                        <a:pt x="1066082" y="1137847"/>
                        <a:pt x="1075301" y="1066189"/>
                      </a:cubicBezTo>
                      <a:cubicBezTo>
                        <a:pt x="1104093" y="1049046"/>
                        <a:pt x="1164426" y="1022840"/>
                        <a:pt x="1164426" y="1022840"/>
                      </a:cubicBezTo>
                      <a:cubicBezTo>
                        <a:pt x="1167500" y="1021059"/>
                        <a:pt x="1169925" y="1018311"/>
                        <a:pt x="1171544" y="1014914"/>
                      </a:cubicBezTo>
                      <a:cubicBezTo>
                        <a:pt x="1330384" y="904437"/>
                        <a:pt x="1247243" y="799298"/>
                        <a:pt x="1495370" y="800755"/>
                      </a:cubicBezTo>
                      <a:cubicBezTo>
                        <a:pt x="1522059" y="799136"/>
                        <a:pt x="1547132" y="808357"/>
                        <a:pt x="1561852" y="831648"/>
                      </a:cubicBezTo>
                      <a:cubicBezTo>
                        <a:pt x="1588215" y="862707"/>
                        <a:pt x="1612802" y="898292"/>
                        <a:pt x="1626229" y="935172"/>
                      </a:cubicBezTo>
                      <a:cubicBezTo>
                        <a:pt x="1617331" y="935496"/>
                        <a:pt x="1611185" y="949890"/>
                        <a:pt x="1611347" y="958463"/>
                      </a:cubicBezTo>
                      <a:cubicBezTo>
                        <a:pt x="1611023" y="962345"/>
                        <a:pt x="1613126" y="967198"/>
                        <a:pt x="1617655" y="966713"/>
                      </a:cubicBezTo>
                      <a:cubicBezTo>
                        <a:pt x="1637227" y="965417"/>
                        <a:pt x="1644507" y="941640"/>
                        <a:pt x="1641108" y="924979"/>
                      </a:cubicBezTo>
                      <a:cubicBezTo>
                        <a:pt x="1635286" y="893439"/>
                        <a:pt x="1605848" y="855749"/>
                        <a:pt x="1596143" y="843294"/>
                      </a:cubicBezTo>
                      <a:cubicBezTo>
                        <a:pt x="1579644" y="822593"/>
                        <a:pt x="1565248" y="796711"/>
                        <a:pt x="1539206" y="787004"/>
                      </a:cubicBezTo>
                      <a:cubicBezTo>
                        <a:pt x="1552145" y="772772"/>
                        <a:pt x="1565248" y="755949"/>
                        <a:pt x="1570261" y="737188"/>
                      </a:cubicBezTo>
                      <a:cubicBezTo>
                        <a:pt x="1561690" y="710982"/>
                        <a:pt x="1547939" y="764847"/>
                        <a:pt x="1542116" y="771639"/>
                      </a:cubicBezTo>
                      <a:lnTo>
                        <a:pt x="1542116" y="771639"/>
                      </a:lnTo>
                      <a:cubicBezTo>
                        <a:pt x="1539852" y="776168"/>
                        <a:pt x="1537427" y="780860"/>
                        <a:pt x="1535324" y="785713"/>
                      </a:cubicBezTo>
                      <a:cubicBezTo>
                        <a:pt x="1525457" y="782961"/>
                        <a:pt x="1515427" y="781346"/>
                        <a:pt x="1505398" y="781022"/>
                      </a:cubicBezTo>
                      <a:cubicBezTo>
                        <a:pt x="1567189" y="701761"/>
                        <a:pt x="1591775" y="622666"/>
                        <a:pt x="1643697" y="540495"/>
                      </a:cubicBezTo>
                      <a:cubicBezTo>
                        <a:pt x="1649358" y="538232"/>
                        <a:pt x="1651137" y="532245"/>
                        <a:pt x="1654373" y="527716"/>
                      </a:cubicBezTo>
                      <a:cubicBezTo>
                        <a:pt x="1668284" y="514941"/>
                        <a:pt x="1691413" y="523514"/>
                        <a:pt x="1708722" y="521733"/>
                      </a:cubicBezTo>
                      <a:cubicBezTo>
                        <a:pt x="1802215" y="523514"/>
                        <a:pt x="1894413" y="532407"/>
                        <a:pt x="1987258" y="542761"/>
                      </a:cubicBezTo>
                      <a:cubicBezTo>
                        <a:pt x="1947792" y="637384"/>
                        <a:pt x="1903632" y="727481"/>
                        <a:pt x="1855916" y="814825"/>
                      </a:cubicBezTo>
                      <a:close/>
                    </a:path>
                  </a:pathLst>
                </a:custGeom>
                <a:solidFill>
                  <a:srgbClr val="000000"/>
                </a:solidFill>
                <a:ln w="16136" cap="flat">
                  <a:noFill/>
                  <a:prstDash val="solid"/>
                  <a:miter/>
                </a:ln>
              </p:spPr>
              <p:txBody>
                <a:bodyPr rtlCol="0" anchor="ctr"/>
                <a:lstStyle/>
                <a:p>
                  <a:endParaRPr lang="en-GB"/>
                </a:p>
              </p:txBody>
            </p:sp>
            <p:grpSp>
              <p:nvGrpSpPr>
                <p:cNvPr id="24" name="Graphic 2" descr="Boy holding a phone">
                  <a:extLst>
                    <a:ext uri="{FF2B5EF4-FFF2-40B4-BE49-F238E27FC236}">
                      <a16:creationId xmlns:a16="http://schemas.microsoft.com/office/drawing/2014/main" id="{99D0F221-4392-BDB6-BF9D-FE3D339974C4}"/>
                    </a:ext>
                  </a:extLst>
                </p:cNvPr>
                <p:cNvGrpSpPr/>
                <p:nvPr/>
              </p:nvGrpSpPr>
              <p:grpSpPr>
                <a:xfrm>
                  <a:off x="5211486" y="5636997"/>
                  <a:ext cx="1588753" cy="780705"/>
                  <a:chOff x="5211486" y="5636997"/>
                  <a:chExt cx="1588753" cy="780705"/>
                </a:xfrm>
                <a:solidFill>
                  <a:srgbClr val="FFFFFF"/>
                </a:solidFill>
              </p:grpSpPr>
              <p:sp>
                <p:nvSpPr>
                  <p:cNvPr id="25" name="Free-form: Shape 24">
                    <a:extLst>
                      <a:ext uri="{FF2B5EF4-FFF2-40B4-BE49-F238E27FC236}">
                        <a16:creationId xmlns:a16="http://schemas.microsoft.com/office/drawing/2014/main" id="{8BA3AEAC-2359-D613-86FD-962F70C51C49}"/>
                      </a:ext>
                    </a:extLst>
                  </p:cNvPr>
                  <p:cNvSpPr/>
                  <p:nvPr/>
                </p:nvSpPr>
                <p:spPr>
                  <a:xfrm>
                    <a:off x="5340750" y="6189864"/>
                    <a:ext cx="464839" cy="227838"/>
                  </a:xfrm>
                  <a:custGeom>
                    <a:avLst/>
                    <a:gdLst>
                      <a:gd name="connsiteX0" fmla="*/ 458803 w 464839"/>
                      <a:gd name="connsiteY0" fmla="*/ 3479 h 227838"/>
                      <a:gd name="connsiteX1" fmla="*/ 110874 w 464839"/>
                      <a:gd name="connsiteY1" fmla="*/ 185126 h 227838"/>
                      <a:gd name="connsiteX2" fmla="*/ 404292 w 464839"/>
                      <a:gd name="connsiteY2" fmla="*/ 50389 h 227838"/>
                      <a:gd name="connsiteX3" fmla="*/ 458803 w 464839"/>
                      <a:gd name="connsiteY3" fmla="*/ 3479 h 227838"/>
                    </a:gdLst>
                    <a:ahLst/>
                    <a:cxnLst>
                      <a:cxn ang="0">
                        <a:pos x="connsiteX0" y="connsiteY0"/>
                      </a:cxn>
                      <a:cxn ang="0">
                        <a:pos x="connsiteX1" y="connsiteY1"/>
                      </a:cxn>
                      <a:cxn ang="0">
                        <a:pos x="connsiteX2" y="connsiteY2"/>
                      </a:cxn>
                      <a:cxn ang="0">
                        <a:pos x="connsiteX3" y="connsiteY3"/>
                      </a:cxn>
                    </a:cxnLst>
                    <a:rect l="l" t="t" r="r" b="b"/>
                    <a:pathLst>
                      <a:path w="464839" h="227838">
                        <a:moveTo>
                          <a:pt x="458803" y="3479"/>
                        </a:moveTo>
                        <a:cubicBezTo>
                          <a:pt x="409629" y="8332"/>
                          <a:pt x="-253877" y="353351"/>
                          <a:pt x="110874" y="185126"/>
                        </a:cubicBezTo>
                        <a:cubicBezTo>
                          <a:pt x="217306" y="135147"/>
                          <a:pt x="301902" y="97944"/>
                          <a:pt x="404292" y="50389"/>
                        </a:cubicBezTo>
                        <a:cubicBezTo>
                          <a:pt x="415290" y="43917"/>
                          <a:pt x="490991" y="18845"/>
                          <a:pt x="458803" y="3479"/>
                        </a:cubicBezTo>
                        <a:close/>
                      </a:path>
                    </a:pathLst>
                  </a:custGeom>
                  <a:solidFill>
                    <a:srgbClr val="FFFFFF"/>
                  </a:solidFill>
                  <a:ln w="16136"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9190F51-2F10-71D6-C551-E3F774634F7B}"/>
                      </a:ext>
                    </a:extLst>
                  </p:cNvPr>
                  <p:cNvSpPr/>
                  <p:nvPr/>
                </p:nvSpPr>
                <p:spPr>
                  <a:xfrm>
                    <a:off x="6747482" y="6061434"/>
                    <a:ext cx="52756" cy="163193"/>
                  </a:xfrm>
                  <a:custGeom>
                    <a:avLst/>
                    <a:gdLst>
                      <a:gd name="connsiteX0" fmla="*/ 1877 w 52756"/>
                      <a:gd name="connsiteY0" fmla="*/ 3479 h 163193"/>
                      <a:gd name="connsiteX1" fmla="*/ 20479 w 52756"/>
                      <a:gd name="connsiteY1" fmla="*/ 79178 h 163193"/>
                      <a:gd name="connsiteX2" fmla="*/ 31153 w 52756"/>
                      <a:gd name="connsiteY2" fmla="*/ 160054 h 163193"/>
                      <a:gd name="connsiteX3" fmla="*/ 49431 w 52756"/>
                      <a:gd name="connsiteY3" fmla="*/ 160054 h 163193"/>
                      <a:gd name="connsiteX4" fmla="*/ 1877 w 52756"/>
                      <a:gd name="connsiteY4" fmla="*/ 3479 h 163193"/>
                      <a:gd name="connsiteX5" fmla="*/ 1877 w 52756"/>
                      <a:gd name="connsiteY5" fmla="*/ 3479 h 16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56" h="163193">
                        <a:moveTo>
                          <a:pt x="1877" y="3479"/>
                        </a:moveTo>
                        <a:cubicBezTo>
                          <a:pt x="1715" y="26447"/>
                          <a:pt x="18698" y="57182"/>
                          <a:pt x="20479" y="79178"/>
                        </a:cubicBezTo>
                        <a:cubicBezTo>
                          <a:pt x="25492" y="106031"/>
                          <a:pt x="23551" y="133690"/>
                          <a:pt x="31153" y="160054"/>
                        </a:cubicBezTo>
                        <a:cubicBezTo>
                          <a:pt x="33094" y="169437"/>
                          <a:pt x="46521" y="168303"/>
                          <a:pt x="49431" y="160054"/>
                        </a:cubicBezTo>
                        <a:cubicBezTo>
                          <a:pt x="65606" y="107646"/>
                          <a:pt x="42477" y="39226"/>
                          <a:pt x="1877" y="3479"/>
                        </a:cubicBezTo>
                        <a:lnTo>
                          <a:pt x="1877" y="3479"/>
                        </a:lnTo>
                        <a:close/>
                      </a:path>
                    </a:pathLst>
                  </a:custGeom>
                  <a:solidFill>
                    <a:srgbClr val="FFFFFF"/>
                  </a:solidFill>
                  <a:ln w="16136"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B0EFDE-41CA-D2D6-C6CC-C1846D0901FB}"/>
                      </a:ext>
                    </a:extLst>
                  </p:cNvPr>
                  <p:cNvSpPr/>
                  <p:nvPr/>
                </p:nvSpPr>
                <p:spPr>
                  <a:xfrm>
                    <a:off x="5211486" y="5636997"/>
                    <a:ext cx="519967" cy="443846"/>
                  </a:xfrm>
                  <a:custGeom>
                    <a:avLst/>
                    <a:gdLst>
                      <a:gd name="connsiteX0" fmla="*/ 181098 w 519967"/>
                      <a:gd name="connsiteY0" fmla="*/ 3479 h 443846"/>
                      <a:gd name="connsiteX1" fmla="*/ 185142 w 519967"/>
                      <a:gd name="connsiteY1" fmla="*/ 188198 h 443846"/>
                      <a:gd name="connsiteX2" fmla="*/ 172849 w 519967"/>
                      <a:gd name="connsiteY2" fmla="*/ 363863 h 443846"/>
                      <a:gd name="connsiteX3" fmla="*/ 37139 w 519967"/>
                      <a:gd name="connsiteY3" fmla="*/ 411255 h 443846"/>
                      <a:gd name="connsiteX4" fmla="*/ 1876 w 519967"/>
                      <a:gd name="connsiteY4" fmla="*/ 447325 h 443846"/>
                      <a:gd name="connsiteX5" fmla="*/ 121735 w 519967"/>
                      <a:gd name="connsiteY5" fmla="*/ 402034 h 443846"/>
                      <a:gd name="connsiteX6" fmla="*/ 455915 w 519967"/>
                      <a:gd name="connsiteY6" fmla="*/ 324882 h 443846"/>
                      <a:gd name="connsiteX7" fmla="*/ 515924 w 519967"/>
                      <a:gd name="connsiteY7" fmla="*/ 282663 h 443846"/>
                      <a:gd name="connsiteX8" fmla="*/ 283163 w 519967"/>
                      <a:gd name="connsiteY8" fmla="*/ 338305 h 443846"/>
                      <a:gd name="connsiteX9" fmla="*/ 283163 w 519967"/>
                      <a:gd name="connsiteY9" fmla="*/ 338305 h 443846"/>
                      <a:gd name="connsiteX10" fmla="*/ 193068 w 519967"/>
                      <a:gd name="connsiteY10" fmla="*/ 358848 h 443846"/>
                      <a:gd name="connsiteX11" fmla="*/ 181098 w 519967"/>
                      <a:gd name="connsiteY11" fmla="*/ 3479 h 4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967" h="443846">
                        <a:moveTo>
                          <a:pt x="181098" y="3479"/>
                        </a:moveTo>
                        <a:cubicBezTo>
                          <a:pt x="179157" y="63165"/>
                          <a:pt x="190803" y="123336"/>
                          <a:pt x="185142" y="188198"/>
                        </a:cubicBezTo>
                        <a:cubicBezTo>
                          <a:pt x="185790" y="240606"/>
                          <a:pt x="172201" y="308221"/>
                          <a:pt x="172849" y="363863"/>
                        </a:cubicBezTo>
                        <a:cubicBezTo>
                          <a:pt x="121573" y="378419"/>
                          <a:pt x="82914" y="389421"/>
                          <a:pt x="37139" y="411255"/>
                        </a:cubicBezTo>
                        <a:cubicBezTo>
                          <a:pt x="20316" y="421124"/>
                          <a:pt x="3819" y="433579"/>
                          <a:pt x="1876" y="447325"/>
                        </a:cubicBezTo>
                        <a:cubicBezTo>
                          <a:pt x="33905" y="416432"/>
                          <a:pt x="80165" y="416270"/>
                          <a:pt x="121735" y="402034"/>
                        </a:cubicBezTo>
                        <a:cubicBezTo>
                          <a:pt x="232858" y="373084"/>
                          <a:pt x="345923" y="358524"/>
                          <a:pt x="455915" y="324882"/>
                        </a:cubicBezTo>
                        <a:cubicBezTo>
                          <a:pt x="469501" y="319543"/>
                          <a:pt x="542937" y="297057"/>
                          <a:pt x="515924" y="282663"/>
                        </a:cubicBezTo>
                        <a:cubicBezTo>
                          <a:pt x="437961" y="296733"/>
                          <a:pt x="361128" y="323911"/>
                          <a:pt x="283163" y="338305"/>
                        </a:cubicBezTo>
                        <a:lnTo>
                          <a:pt x="283163" y="338305"/>
                        </a:lnTo>
                        <a:cubicBezTo>
                          <a:pt x="254856" y="344453"/>
                          <a:pt x="219434" y="352217"/>
                          <a:pt x="193068" y="358848"/>
                        </a:cubicBezTo>
                        <a:cubicBezTo>
                          <a:pt x="203744" y="239800"/>
                          <a:pt x="221860" y="115086"/>
                          <a:pt x="181098" y="3479"/>
                        </a:cubicBezTo>
                        <a:close/>
                      </a:path>
                    </a:pathLst>
                  </a:custGeom>
                  <a:solidFill>
                    <a:srgbClr val="FFFFFF"/>
                  </a:solidFill>
                  <a:ln w="16136" cap="flat">
                    <a:noFill/>
                    <a:prstDash val="solid"/>
                    <a:miter/>
                  </a:ln>
                </p:spPr>
                <p:txBody>
                  <a:bodyPr rtlCol="0" anchor="ctr"/>
                  <a:lstStyle/>
                  <a:p>
                    <a:endParaRPr lang="en-GB"/>
                  </a:p>
                </p:txBody>
              </p:sp>
            </p:grpSp>
          </p:grpSp>
          <p:grpSp>
            <p:nvGrpSpPr>
              <p:cNvPr id="28" name="Graphic 2" descr="Boy holding a phone">
                <a:extLst>
                  <a:ext uri="{FF2B5EF4-FFF2-40B4-BE49-F238E27FC236}">
                    <a16:creationId xmlns:a16="http://schemas.microsoft.com/office/drawing/2014/main" id="{5DC58B74-B213-20AB-3AC8-19644C4BDF72}"/>
                  </a:ext>
                </a:extLst>
              </p:cNvPr>
              <p:cNvGrpSpPr/>
              <p:nvPr/>
            </p:nvGrpSpPr>
            <p:grpSpPr>
              <a:xfrm>
                <a:off x="4921621" y="4961347"/>
                <a:ext cx="1937907" cy="1605323"/>
                <a:chOff x="4921621" y="4961347"/>
                <a:chExt cx="1937907" cy="1605323"/>
              </a:xfrm>
              <a:solidFill>
                <a:srgbClr val="FFFFFF"/>
              </a:solidFill>
            </p:grpSpPr>
            <p:sp>
              <p:nvSpPr>
                <p:cNvPr id="29" name="Free-form: Shape 28">
                  <a:extLst>
                    <a:ext uri="{FF2B5EF4-FFF2-40B4-BE49-F238E27FC236}">
                      <a16:creationId xmlns:a16="http://schemas.microsoft.com/office/drawing/2014/main" id="{00F68719-63CF-2DC1-5235-D6399BE05D00}"/>
                    </a:ext>
                  </a:extLst>
                </p:cNvPr>
                <p:cNvSpPr/>
                <p:nvPr/>
              </p:nvSpPr>
              <p:spPr>
                <a:xfrm>
                  <a:off x="5646590" y="6417936"/>
                  <a:ext cx="46945" cy="62757"/>
                </a:xfrm>
                <a:custGeom>
                  <a:avLst/>
                  <a:gdLst>
                    <a:gd name="connsiteX0" fmla="*/ 11429 w 46945"/>
                    <a:gd name="connsiteY0" fmla="*/ 3479 h 62757"/>
                    <a:gd name="connsiteX1" fmla="*/ 38117 w 46945"/>
                    <a:gd name="connsiteY1" fmla="*/ 66237 h 62757"/>
                    <a:gd name="connsiteX2" fmla="*/ 45883 w 46945"/>
                    <a:gd name="connsiteY2" fmla="*/ 48447 h 62757"/>
                    <a:gd name="connsiteX3" fmla="*/ 21620 w 46945"/>
                    <a:gd name="connsiteY3" fmla="*/ 11081 h 62757"/>
                    <a:gd name="connsiteX4" fmla="*/ 11429 w 46945"/>
                    <a:gd name="connsiteY4" fmla="*/ 3479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45" h="62757">
                      <a:moveTo>
                        <a:pt x="11429" y="3479"/>
                      </a:moveTo>
                      <a:cubicBezTo>
                        <a:pt x="-16717" y="5904"/>
                        <a:pt x="25016" y="63812"/>
                        <a:pt x="38117" y="66237"/>
                      </a:cubicBezTo>
                      <a:cubicBezTo>
                        <a:pt x="46690" y="66237"/>
                        <a:pt x="52675" y="54753"/>
                        <a:pt x="45883" y="48447"/>
                      </a:cubicBezTo>
                      <a:cubicBezTo>
                        <a:pt x="35368" y="37606"/>
                        <a:pt x="27119" y="24993"/>
                        <a:pt x="21620" y="11081"/>
                      </a:cubicBezTo>
                      <a:cubicBezTo>
                        <a:pt x="20163" y="6713"/>
                        <a:pt x="16119" y="3641"/>
                        <a:pt x="11429" y="3479"/>
                      </a:cubicBezTo>
                      <a:close/>
                    </a:path>
                  </a:pathLst>
                </a:custGeom>
                <a:solidFill>
                  <a:srgbClr val="FFFFFF"/>
                </a:solidFill>
                <a:ln w="16136"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BD8B2C2-9E51-8D39-2852-62342B9DA726}"/>
                    </a:ext>
                  </a:extLst>
                </p:cNvPr>
                <p:cNvSpPr/>
                <p:nvPr/>
              </p:nvSpPr>
              <p:spPr>
                <a:xfrm>
                  <a:off x="6449082" y="6369896"/>
                  <a:ext cx="47524" cy="47883"/>
                </a:xfrm>
                <a:custGeom>
                  <a:avLst/>
                  <a:gdLst>
                    <a:gd name="connsiteX0" fmla="*/ 12682 w 47524"/>
                    <a:gd name="connsiteY0" fmla="*/ 3479 h 47883"/>
                    <a:gd name="connsiteX1" fmla="*/ 4919 w 47524"/>
                    <a:gd name="connsiteY1" fmla="*/ 21269 h 47883"/>
                    <a:gd name="connsiteX2" fmla="*/ 38886 w 47524"/>
                    <a:gd name="connsiteY2" fmla="*/ 51357 h 47883"/>
                    <a:gd name="connsiteX3" fmla="*/ 44385 w 47524"/>
                    <a:gd name="connsiteY3" fmla="*/ 31948 h 47883"/>
                    <a:gd name="connsiteX4" fmla="*/ 12682 w 47524"/>
                    <a:gd name="connsiteY4" fmla="*/ 3479 h 47883"/>
                    <a:gd name="connsiteX5" fmla="*/ 12682 w 47524"/>
                    <a:gd name="connsiteY5" fmla="*/ 3479 h 4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4" h="47883">
                      <a:moveTo>
                        <a:pt x="12682" y="3479"/>
                      </a:moveTo>
                      <a:cubicBezTo>
                        <a:pt x="3947" y="3479"/>
                        <a:pt x="-2038" y="15125"/>
                        <a:pt x="4919" y="21269"/>
                      </a:cubicBezTo>
                      <a:cubicBezTo>
                        <a:pt x="15757" y="31300"/>
                        <a:pt x="24328" y="46989"/>
                        <a:pt x="38886" y="51357"/>
                      </a:cubicBezTo>
                      <a:cubicBezTo>
                        <a:pt x="49400" y="51681"/>
                        <a:pt x="53444" y="37283"/>
                        <a:pt x="44385" y="31948"/>
                      </a:cubicBezTo>
                      <a:cubicBezTo>
                        <a:pt x="31932" y="24827"/>
                        <a:pt x="26269" y="7361"/>
                        <a:pt x="12682" y="3479"/>
                      </a:cubicBezTo>
                      <a:lnTo>
                        <a:pt x="12682" y="3479"/>
                      </a:lnTo>
                      <a:close/>
                    </a:path>
                  </a:pathLst>
                </a:custGeom>
                <a:solidFill>
                  <a:srgbClr val="FFFFFF"/>
                </a:solidFill>
                <a:ln w="16136"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89855E6-D7E2-EEF3-BF2A-82CC8C3760C8}"/>
                    </a:ext>
                  </a:extLst>
                </p:cNvPr>
                <p:cNvSpPr/>
                <p:nvPr/>
              </p:nvSpPr>
              <p:spPr>
                <a:xfrm>
                  <a:off x="5966334" y="6303900"/>
                  <a:ext cx="50866" cy="56936"/>
                </a:xfrm>
                <a:custGeom>
                  <a:avLst/>
                  <a:gdLst>
                    <a:gd name="connsiteX0" fmla="*/ 42038 w 50866"/>
                    <a:gd name="connsiteY0" fmla="*/ 3479 h 56936"/>
                    <a:gd name="connsiteX1" fmla="*/ 3379 w 50866"/>
                    <a:gd name="connsiteY1" fmla="*/ 44727 h 56936"/>
                    <a:gd name="connsiteX2" fmla="*/ 12115 w 50866"/>
                    <a:gd name="connsiteY2" fmla="*/ 60416 h 56936"/>
                    <a:gd name="connsiteX3" fmla="*/ 49802 w 50866"/>
                    <a:gd name="connsiteY3" fmla="*/ 21273 h 56936"/>
                    <a:gd name="connsiteX4" fmla="*/ 42038 w 50866"/>
                    <a:gd name="connsiteY4" fmla="*/ 3479 h 5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6" h="56936">
                      <a:moveTo>
                        <a:pt x="42038" y="3479"/>
                      </a:moveTo>
                      <a:cubicBezTo>
                        <a:pt x="25218" y="10595"/>
                        <a:pt x="15511" y="31138"/>
                        <a:pt x="3379" y="44727"/>
                      </a:cubicBezTo>
                      <a:cubicBezTo>
                        <a:pt x="-986" y="50871"/>
                        <a:pt x="4837" y="60416"/>
                        <a:pt x="12115" y="60416"/>
                      </a:cubicBezTo>
                      <a:cubicBezTo>
                        <a:pt x="28776" y="54271"/>
                        <a:pt x="35568" y="32271"/>
                        <a:pt x="49802" y="21273"/>
                      </a:cubicBezTo>
                      <a:cubicBezTo>
                        <a:pt x="56596" y="15125"/>
                        <a:pt x="50612" y="3479"/>
                        <a:pt x="42038" y="3479"/>
                      </a:cubicBezTo>
                      <a:close/>
                    </a:path>
                  </a:pathLst>
                </a:custGeom>
                <a:solidFill>
                  <a:srgbClr val="FFFFFF"/>
                </a:solidFill>
                <a:ln w="16136"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77668EA3-726F-9BB2-04B5-1702FFC3DA00}"/>
                    </a:ext>
                  </a:extLst>
                </p:cNvPr>
                <p:cNvSpPr/>
                <p:nvPr/>
              </p:nvSpPr>
              <p:spPr>
                <a:xfrm>
                  <a:off x="5103104" y="6226415"/>
                  <a:ext cx="72103" cy="44486"/>
                </a:xfrm>
                <a:custGeom>
                  <a:avLst/>
                  <a:gdLst>
                    <a:gd name="connsiteX0" fmla="*/ 63027 w 72103"/>
                    <a:gd name="connsiteY0" fmla="*/ 3484 h 44486"/>
                    <a:gd name="connsiteX1" fmla="*/ 12561 w 72103"/>
                    <a:gd name="connsiteY1" fmla="*/ 47966 h 44486"/>
                    <a:gd name="connsiteX2" fmla="*/ 68688 w 72103"/>
                    <a:gd name="connsiteY2" fmla="*/ 22574 h 44486"/>
                    <a:gd name="connsiteX3" fmla="*/ 63027 w 72103"/>
                    <a:gd name="connsiteY3" fmla="*/ 3484 h 44486"/>
                  </a:gdLst>
                  <a:ahLst/>
                  <a:cxnLst>
                    <a:cxn ang="0">
                      <a:pos x="connsiteX0" y="connsiteY0"/>
                    </a:cxn>
                    <a:cxn ang="0">
                      <a:pos x="connsiteX1" y="connsiteY1"/>
                    </a:cxn>
                    <a:cxn ang="0">
                      <a:pos x="connsiteX2" y="connsiteY2"/>
                    </a:cxn>
                    <a:cxn ang="0">
                      <a:pos x="connsiteX3" y="connsiteY3"/>
                    </a:cxn>
                  </a:cxnLst>
                  <a:rect l="l" t="t" r="r" b="b"/>
                  <a:pathLst>
                    <a:path w="72103" h="44486">
                      <a:moveTo>
                        <a:pt x="63027" y="3484"/>
                      </a:moveTo>
                      <a:cubicBezTo>
                        <a:pt x="50410" y="8823"/>
                        <a:pt x="-25775" y="32924"/>
                        <a:pt x="12561" y="47966"/>
                      </a:cubicBezTo>
                      <a:cubicBezTo>
                        <a:pt x="31484" y="40526"/>
                        <a:pt x="49762" y="30499"/>
                        <a:pt x="68688" y="22574"/>
                      </a:cubicBezTo>
                      <a:cubicBezTo>
                        <a:pt x="78878" y="18206"/>
                        <a:pt x="72894" y="3160"/>
                        <a:pt x="63027" y="3484"/>
                      </a:cubicBezTo>
                      <a:close/>
                    </a:path>
                  </a:pathLst>
                </a:custGeom>
                <a:solidFill>
                  <a:srgbClr val="FFFFFF"/>
                </a:solidFill>
                <a:ln w="16136"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F1DA2A38-DCC3-0C03-05C8-AE82DB3EC090}"/>
                    </a:ext>
                  </a:extLst>
                </p:cNvPr>
                <p:cNvSpPr/>
                <p:nvPr/>
              </p:nvSpPr>
              <p:spPr>
                <a:xfrm>
                  <a:off x="6200423" y="6094918"/>
                  <a:ext cx="38653" cy="61307"/>
                </a:xfrm>
                <a:custGeom>
                  <a:avLst/>
                  <a:gdLst>
                    <a:gd name="connsiteX0" fmla="*/ 11757 w 38653"/>
                    <a:gd name="connsiteY0" fmla="*/ 3479 h 61307"/>
                    <a:gd name="connsiteX1" fmla="*/ 20006 w 38653"/>
                    <a:gd name="connsiteY1" fmla="*/ 57987 h 61307"/>
                    <a:gd name="connsiteX2" fmla="*/ 39579 w 38653"/>
                    <a:gd name="connsiteY2" fmla="*/ 60578 h 61307"/>
                    <a:gd name="connsiteX3" fmla="*/ 31168 w 38653"/>
                    <a:gd name="connsiteY3" fmla="*/ 31300 h 61307"/>
                    <a:gd name="connsiteX4" fmla="*/ 31168 w 38653"/>
                    <a:gd name="connsiteY4" fmla="*/ 31300 h 61307"/>
                    <a:gd name="connsiteX5" fmla="*/ 11757 w 38653"/>
                    <a:gd name="connsiteY5" fmla="*/ 3479 h 6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53" h="61307">
                      <a:moveTo>
                        <a:pt x="11757" y="3479"/>
                      </a:moveTo>
                      <a:cubicBezTo>
                        <a:pt x="-13800" y="6551"/>
                        <a:pt x="18065" y="43755"/>
                        <a:pt x="20006" y="57987"/>
                      </a:cubicBezTo>
                      <a:cubicBezTo>
                        <a:pt x="23242" y="65751"/>
                        <a:pt x="34564" y="67208"/>
                        <a:pt x="39579" y="60578"/>
                      </a:cubicBezTo>
                      <a:cubicBezTo>
                        <a:pt x="43623" y="50871"/>
                        <a:pt x="33595" y="40521"/>
                        <a:pt x="31168" y="31300"/>
                      </a:cubicBezTo>
                      <a:lnTo>
                        <a:pt x="31168" y="31300"/>
                      </a:lnTo>
                      <a:cubicBezTo>
                        <a:pt x="25345" y="22403"/>
                        <a:pt x="25021" y="4127"/>
                        <a:pt x="11757" y="3479"/>
                      </a:cubicBezTo>
                      <a:close/>
                    </a:path>
                  </a:pathLst>
                </a:custGeom>
                <a:solidFill>
                  <a:srgbClr val="FFFFFF"/>
                </a:solidFill>
                <a:ln w="16136"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76EEB555-0BBF-72C0-C338-CA2DC0C1D9FB}"/>
                    </a:ext>
                  </a:extLst>
                </p:cNvPr>
                <p:cNvSpPr/>
                <p:nvPr/>
              </p:nvSpPr>
              <p:spPr>
                <a:xfrm>
                  <a:off x="6412786" y="6088122"/>
                  <a:ext cx="80564" cy="44481"/>
                </a:xfrm>
                <a:custGeom>
                  <a:avLst/>
                  <a:gdLst>
                    <a:gd name="connsiteX0" fmla="*/ 72917 w 80564"/>
                    <a:gd name="connsiteY0" fmla="*/ 3479 h 44481"/>
                    <a:gd name="connsiteX1" fmla="*/ 2717 w 80564"/>
                    <a:gd name="connsiteY1" fmla="*/ 33081 h 44481"/>
                    <a:gd name="connsiteX2" fmla="*/ 13394 w 80564"/>
                    <a:gd name="connsiteY2" fmla="*/ 47961 h 44481"/>
                    <a:gd name="connsiteX3" fmla="*/ 75182 w 80564"/>
                    <a:gd name="connsiteY3" fmla="*/ 24022 h 44481"/>
                    <a:gd name="connsiteX4" fmla="*/ 72917 w 80564"/>
                    <a:gd name="connsiteY4" fmla="*/ 3479 h 4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64" h="44481">
                      <a:moveTo>
                        <a:pt x="72917" y="3479"/>
                      </a:moveTo>
                      <a:cubicBezTo>
                        <a:pt x="49140" y="10761"/>
                        <a:pt x="22936" y="19011"/>
                        <a:pt x="2717" y="33081"/>
                      </a:cubicBezTo>
                      <a:cubicBezTo>
                        <a:pt x="-517" y="40035"/>
                        <a:pt x="6114" y="47799"/>
                        <a:pt x="13394" y="47961"/>
                      </a:cubicBezTo>
                      <a:cubicBezTo>
                        <a:pt x="34258" y="41330"/>
                        <a:pt x="53832" y="29847"/>
                        <a:pt x="75182" y="24022"/>
                      </a:cubicBezTo>
                      <a:cubicBezTo>
                        <a:pt x="86182" y="21435"/>
                        <a:pt x="84079" y="3479"/>
                        <a:pt x="72917" y="3479"/>
                      </a:cubicBezTo>
                      <a:close/>
                    </a:path>
                  </a:pathLst>
                </a:custGeom>
                <a:solidFill>
                  <a:srgbClr val="FFFFFF"/>
                </a:solidFill>
                <a:ln w="16136"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A5969F3-48CE-F19B-54FF-85965246E820}"/>
                    </a:ext>
                  </a:extLst>
                </p:cNvPr>
                <p:cNvSpPr/>
                <p:nvPr/>
              </p:nvSpPr>
              <p:spPr>
                <a:xfrm>
                  <a:off x="5540881" y="6079185"/>
                  <a:ext cx="47885" cy="47929"/>
                </a:xfrm>
                <a:custGeom>
                  <a:avLst/>
                  <a:gdLst>
                    <a:gd name="connsiteX0" fmla="*/ 12808 w 47885"/>
                    <a:gd name="connsiteY0" fmla="*/ 3522 h 47929"/>
                    <a:gd name="connsiteX1" fmla="*/ 4882 w 47885"/>
                    <a:gd name="connsiteY1" fmla="*/ 21313 h 47929"/>
                    <a:gd name="connsiteX2" fmla="*/ 31895 w 47885"/>
                    <a:gd name="connsiteY2" fmla="*/ 48328 h 47929"/>
                    <a:gd name="connsiteX3" fmla="*/ 46613 w 47885"/>
                    <a:gd name="connsiteY3" fmla="*/ 33606 h 47929"/>
                    <a:gd name="connsiteX4" fmla="*/ 12808 w 47885"/>
                    <a:gd name="connsiteY4" fmla="*/ 3522 h 47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47929">
                      <a:moveTo>
                        <a:pt x="12808" y="3522"/>
                      </a:moveTo>
                      <a:cubicBezTo>
                        <a:pt x="4072" y="3522"/>
                        <a:pt x="-2072" y="15168"/>
                        <a:pt x="4882" y="21313"/>
                      </a:cubicBezTo>
                      <a:cubicBezTo>
                        <a:pt x="4882" y="21313"/>
                        <a:pt x="31895" y="48328"/>
                        <a:pt x="31895" y="48328"/>
                      </a:cubicBezTo>
                      <a:cubicBezTo>
                        <a:pt x="40790" y="58031"/>
                        <a:pt x="56482" y="42503"/>
                        <a:pt x="46613" y="33606"/>
                      </a:cubicBezTo>
                      <a:cubicBezTo>
                        <a:pt x="41924" y="30372"/>
                        <a:pt x="19116" y="2227"/>
                        <a:pt x="12808" y="3522"/>
                      </a:cubicBezTo>
                      <a:close/>
                    </a:path>
                  </a:pathLst>
                </a:custGeom>
                <a:solidFill>
                  <a:srgbClr val="FFFFFF"/>
                </a:solidFill>
                <a:ln w="16136"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A9E045B-A771-118C-CD19-199D6AFBC319}"/>
                    </a:ext>
                  </a:extLst>
                </p:cNvPr>
                <p:cNvSpPr/>
                <p:nvPr/>
              </p:nvSpPr>
              <p:spPr>
                <a:xfrm>
                  <a:off x="5082192" y="5827541"/>
                  <a:ext cx="65247" cy="45129"/>
                </a:xfrm>
                <a:custGeom>
                  <a:avLst/>
                  <a:gdLst>
                    <a:gd name="connsiteX0" fmla="*/ 12930 w 65247"/>
                    <a:gd name="connsiteY0" fmla="*/ 3479 h 45129"/>
                    <a:gd name="connsiteX1" fmla="*/ 58381 w 65247"/>
                    <a:gd name="connsiteY1" fmla="*/ 48608 h 45129"/>
                    <a:gd name="connsiteX2" fmla="*/ 60162 w 65247"/>
                    <a:gd name="connsiteY2" fmla="*/ 27742 h 45129"/>
                    <a:gd name="connsiteX3" fmla="*/ 12930 w 65247"/>
                    <a:gd name="connsiteY3" fmla="*/ 3479 h 45129"/>
                  </a:gdLst>
                  <a:ahLst/>
                  <a:cxnLst>
                    <a:cxn ang="0">
                      <a:pos x="connsiteX0" y="connsiteY0"/>
                    </a:cxn>
                    <a:cxn ang="0">
                      <a:pos x="connsiteX1" y="connsiteY1"/>
                    </a:cxn>
                    <a:cxn ang="0">
                      <a:pos x="connsiteX2" y="connsiteY2"/>
                    </a:cxn>
                    <a:cxn ang="0">
                      <a:pos x="connsiteX3" y="connsiteY3"/>
                    </a:cxn>
                  </a:cxnLst>
                  <a:rect l="l" t="t" r="r" b="b"/>
                  <a:pathLst>
                    <a:path w="65247" h="45129">
                      <a:moveTo>
                        <a:pt x="12930" y="3479"/>
                      </a:moveTo>
                      <a:cubicBezTo>
                        <a:pt x="-24596" y="17549"/>
                        <a:pt x="44309" y="45532"/>
                        <a:pt x="58381" y="48608"/>
                      </a:cubicBezTo>
                      <a:cubicBezTo>
                        <a:pt x="69381" y="47961"/>
                        <a:pt x="70029" y="30976"/>
                        <a:pt x="60162" y="27742"/>
                      </a:cubicBezTo>
                      <a:cubicBezTo>
                        <a:pt x="42530" y="23212"/>
                        <a:pt x="28296" y="11243"/>
                        <a:pt x="12930" y="3479"/>
                      </a:cubicBezTo>
                      <a:close/>
                    </a:path>
                  </a:pathLst>
                </a:custGeom>
                <a:solidFill>
                  <a:srgbClr val="FFFFFF"/>
                </a:solidFill>
                <a:ln w="16136"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1E12F56D-B3A6-2C81-7670-414D821B7C2D}"/>
                    </a:ext>
                  </a:extLst>
                </p:cNvPr>
                <p:cNvSpPr/>
                <p:nvPr/>
              </p:nvSpPr>
              <p:spPr>
                <a:xfrm>
                  <a:off x="5802000" y="5716571"/>
                  <a:ext cx="53318" cy="26751"/>
                </a:xfrm>
                <a:custGeom>
                  <a:avLst/>
                  <a:gdLst>
                    <a:gd name="connsiteX0" fmla="*/ 11625 w 53318"/>
                    <a:gd name="connsiteY0" fmla="*/ 3486 h 26751"/>
                    <a:gd name="connsiteX1" fmla="*/ 4345 w 53318"/>
                    <a:gd name="connsiteY1" fmla="*/ 20794 h 26751"/>
                    <a:gd name="connsiteX2" fmla="*/ 38150 w 53318"/>
                    <a:gd name="connsiteY2" fmla="*/ 28882 h 26751"/>
                    <a:gd name="connsiteX3" fmla="*/ 38150 w 53318"/>
                    <a:gd name="connsiteY3" fmla="*/ 28882 h 26751"/>
                    <a:gd name="connsiteX4" fmla="*/ 53680 w 53318"/>
                    <a:gd name="connsiteY4" fmla="*/ 14002 h 26751"/>
                    <a:gd name="connsiteX5" fmla="*/ 11625 w 53318"/>
                    <a:gd name="connsiteY5" fmla="*/ 3486 h 2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18" h="26751">
                      <a:moveTo>
                        <a:pt x="11625" y="3486"/>
                      </a:moveTo>
                      <a:cubicBezTo>
                        <a:pt x="2728" y="3162"/>
                        <a:pt x="-992" y="14488"/>
                        <a:pt x="4345" y="20794"/>
                      </a:cubicBezTo>
                      <a:cubicBezTo>
                        <a:pt x="13566" y="27749"/>
                        <a:pt x="27638" y="24029"/>
                        <a:pt x="38150" y="28882"/>
                      </a:cubicBezTo>
                      <a:lnTo>
                        <a:pt x="38150" y="28882"/>
                      </a:lnTo>
                      <a:cubicBezTo>
                        <a:pt x="48019" y="33897"/>
                        <a:pt x="59341" y="24029"/>
                        <a:pt x="53680" y="14002"/>
                      </a:cubicBezTo>
                      <a:cubicBezTo>
                        <a:pt x="42842" y="4781"/>
                        <a:pt x="25373" y="5429"/>
                        <a:pt x="11625" y="3486"/>
                      </a:cubicBezTo>
                      <a:close/>
                    </a:path>
                  </a:pathLst>
                </a:custGeom>
                <a:solidFill>
                  <a:srgbClr val="FFFFFF"/>
                </a:solidFill>
                <a:ln w="16136"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2A398CD0-FE8E-8772-2BD2-21EDF9B29038}"/>
                    </a:ext>
                  </a:extLst>
                </p:cNvPr>
                <p:cNvSpPr/>
                <p:nvPr/>
              </p:nvSpPr>
              <p:spPr>
                <a:xfrm>
                  <a:off x="5510887" y="5554986"/>
                  <a:ext cx="62682" cy="35147"/>
                </a:xfrm>
                <a:custGeom>
                  <a:avLst/>
                  <a:gdLst>
                    <a:gd name="connsiteX0" fmla="*/ 12716 w 62682"/>
                    <a:gd name="connsiteY0" fmla="*/ 3480 h 35147"/>
                    <a:gd name="connsiteX1" fmla="*/ 7055 w 62682"/>
                    <a:gd name="connsiteY1" fmla="*/ 22570 h 35147"/>
                    <a:gd name="connsiteX2" fmla="*/ 64476 w 62682"/>
                    <a:gd name="connsiteY2" fmla="*/ 28715 h 35147"/>
                    <a:gd name="connsiteX3" fmla="*/ 57036 w 62682"/>
                    <a:gd name="connsiteY3" fmla="*/ 18526 h 35147"/>
                    <a:gd name="connsiteX4" fmla="*/ 12716 w 62682"/>
                    <a:gd name="connsiteY4" fmla="*/ 348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82" h="35147">
                      <a:moveTo>
                        <a:pt x="12716" y="3480"/>
                      </a:moveTo>
                      <a:cubicBezTo>
                        <a:pt x="3011" y="3318"/>
                        <a:pt x="-2974" y="18202"/>
                        <a:pt x="7055" y="22570"/>
                      </a:cubicBezTo>
                      <a:cubicBezTo>
                        <a:pt x="21775" y="27257"/>
                        <a:pt x="57845" y="52168"/>
                        <a:pt x="64476" y="28715"/>
                      </a:cubicBezTo>
                      <a:cubicBezTo>
                        <a:pt x="65123" y="24023"/>
                        <a:pt x="61889" y="19332"/>
                        <a:pt x="57036" y="18526"/>
                      </a:cubicBezTo>
                      <a:cubicBezTo>
                        <a:pt x="41508" y="16097"/>
                        <a:pt x="27598" y="8010"/>
                        <a:pt x="12716" y="3480"/>
                      </a:cubicBezTo>
                      <a:close/>
                    </a:path>
                  </a:pathLst>
                </a:custGeom>
                <a:solidFill>
                  <a:srgbClr val="FFFFFF"/>
                </a:solidFill>
                <a:ln w="16136"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69E9262-B5C0-EBFE-68BB-E2198B5878CA}"/>
                    </a:ext>
                  </a:extLst>
                </p:cNvPr>
                <p:cNvSpPr/>
                <p:nvPr/>
              </p:nvSpPr>
              <p:spPr>
                <a:xfrm>
                  <a:off x="5865655" y="5426228"/>
                  <a:ext cx="30863" cy="80192"/>
                </a:xfrm>
                <a:custGeom>
                  <a:avLst/>
                  <a:gdLst>
                    <a:gd name="connsiteX0" fmla="*/ 22699 w 30863"/>
                    <a:gd name="connsiteY0" fmla="*/ 3485 h 80192"/>
                    <a:gd name="connsiteX1" fmla="*/ 13154 w 30863"/>
                    <a:gd name="connsiteY1" fmla="*/ 10763 h 80192"/>
                    <a:gd name="connsiteX2" fmla="*/ 3774 w 30863"/>
                    <a:gd name="connsiteY2" fmla="*/ 79508 h 80192"/>
                    <a:gd name="connsiteX3" fmla="*/ 21242 w 30863"/>
                    <a:gd name="connsiteY3" fmla="*/ 76273 h 80192"/>
                    <a:gd name="connsiteX4" fmla="*/ 22699 w 30863"/>
                    <a:gd name="connsiteY4" fmla="*/ 3485 h 80192"/>
                    <a:gd name="connsiteX5" fmla="*/ 22699 w 30863"/>
                    <a:gd name="connsiteY5" fmla="*/ 3485 h 8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63" h="80192">
                      <a:moveTo>
                        <a:pt x="22699" y="3485"/>
                      </a:moveTo>
                      <a:cubicBezTo>
                        <a:pt x="18170" y="3323"/>
                        <a:pt x="14288" y="6396"/>
                        <a:pt x="13154" y="10763"/>
                      </a:cubicBezTo>
                      <a:cubicBezTo>
                        <a:pt x="9758" y="32763"/>
                        <a:pt x="-2859" y="58159"/>
                        <a:pt x="3774" y="79508"/>
                      </a:cubicBezTo>
                      <a:cubicBezTo>
                        <a:pt x="8465" y="85656"/>
                        <a:pt x="20596" y="85333"/>
                        <a:pt x="21242" y="76273"/>
                      </a:cubicBezTo>
                      <a:cubicBezTo>
                        <a:pt x="18655" y="58803"/>
                        <a:pt x="47284" y="4295"/>
                        <a:pt x="22699" y="3485"/>
                      </a:cubicBezTo>
                      <a:lnTo>
                        <a:pt x="22699" y="3485"/>
                      </a:lnTo>
                      <a:close/>
                    </a:path>
                  </a:pathLst>
                </a:custGeom>
                <a:solidFill>
                  <a:srgbClr val="FFFFFF"/>
                </a:solidFill>
                <a:ln w="16136"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0F1D77A3-9D47-2546-CFCB-B071FE35D267}"/>
                    </a:ext>
                  </a:extLst>
                </p:cNvPr>
                <p:cNvSpPr/>
                <p:nvPr/>
              </p:nvSpPr>
              <p:spPr>
                <a:xfrm>
                  <a:off x="5145143" y="5455350"/>
                  <a:ext cx="65210" cy="42376"/>
                </a:xfrm>
                <a:custGeom>
                  <a:avLst/>
                  <a:gdLst>
                    <a:gd name="connsiteX0" fmla="*/ 58352 w 65210"/>
                    <a:gd name="connsiteY0" fmla="*/ 3479 h 42376"/>
                    <a:gd name="connsiteX1" fmla="*/ 12415 w 65210"/>
                    <a:gd name="connsiteY1" fmla="*/ 45856 h 42376"/>
                    <a:gd name="connsiteX2" fmla="*/ 60131 w 65210"/>
                    <a:gd name="connsiteY2" fmla="*/ 24346 h 42376"/>
                    <a:gd name="connsiteX3" fmla="*/ 58352 w 65210"/>
                    <a:gd name="connsiteY3" fmla="*/ 3479 h 42376"/>
                  </a:gdLst>
                  <a:ahLst/>
                  <a:cxnLst>
                    <a:cxn ang="0">
                      <a:pos x="connsiteX0" y="connsiteY0"/>
                    </a:cxn>
                    <a:cxn ang="0">
                      <a:pos x="connsiteX1" y="connsiteY1"/>
                    </a:cxn>
                    <a:cxn ang="0">
                      <a:pos x="connsiteX2" y="connsiteY2"/>
                    </a:cxn>
                    <a:cxn ang="0">
                      <a:pos x="connsiteX3" y="connsiteY3"/>
                    </a:cxn>
                  </a:cxnLst>
                  <a:rect l="l" t="t" r="r" b="b"/>
                  <a:pathLst>
                    <a:path w="65210" h="42376">
                      <a:moveTo>
                        <a:pt x="58352" y="3479"/>
                      </a:moveTo>
                      <a:cubicBezTo>
                        <a:pt x="45089" y="7847"/>
                        <a:pt x="-24142" y="30652"/>
                        <a:pt x="12415" y="45856"/>
                      </a:cubicBezTo>
                      <a:cubicBezTo>
                        <a:pt x="28752" y="40197"/>
                        <a:pt x="43472" y="29681"/>
                        <a:pt x="60131" y="24346"/>
                      </a:cubicBezTo>
                      <a:cubicBezTo>
                        <a:pt x="69837" y="21111"/>
                        <a:pt x="69513" y="4289"/>
                        <a:pt x="58352" y="3479"/>
                      </a:cubicBezTo>
                      <a:close/>
                    </a:path>
                  </a:pathLst>
                </a:custGeom>
                <a:solidFill>
                  <a:srgbClr val="FFFFFF"/>
                </a:solidFill>
                <a:ln w="16136"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1C128B82-9E4A-15FF-CA31-60FD82C3D208}"/>
                    </a:ext>
                  </a:extLst>
                </p:cNvPr>
                <p:cNvSpPr/>
                <p:nvPr/>
              </p:nvSpPr>
              <p:spPr>
                <a:xfrm>
                  <a:off x="6236594" y="5281952"/>
                  <a:ext cx="31716" cy="59519"/>
                </a:xfrm>
                <a:custGeom>
                  <a:avLst/>
                  <a:gdLst>
                    <a:gd name="connsiteX0" fmla="*/ 22979 w 31716"/>
                    <a:gd name="connsiteY0" fmla="*/ 3479 h 59519"/>
                    <a:gd name="connsiteX1" fmla="*/ 4054 w 31716"/>
                    <a:gd name="connsiteY1" fmla="*/ 59930 h 59519"/>
                    <a:gd name="connsiteX2" fmla="*/ 22332 w 31716"/>
                    <a:gd name="connsiteY2" fmla="*/ 53458 h 59519"/>
                    <a:gd name="connsiteX3" fmla="*/ 22979 w 31716"/>
                    <a:gd name="connsiteY3" fmla="*/ 3479 h 59519"/>
                    <a:gd name="connsiteX4" fmla="*/ 22979 w 31716"/>
                    <a:gd name="connsiteY4" fmla="*/ 3479 h 5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6" h="59519">
                      <a:moveTo>
                        <a:pt x="22979" y="3479"/>
                      </a:moveTo>
                      <a:cubicBezTo>
                        <a:pt x="9555" y="6066"/>
                        <a:pt x="-3386" y="48932"/>
                        <a:pt x="4054" y="59930"/>
                      </a:cubicBezTo>
                      <a:cubicBezTo>
                        <a:pt x="10200" y="66075"/>
                        <a:pt x="22010" y="62517"/>
                        <a:pt x="22332" y="53458"/>
                      </a:cubicBezTo>
                      <a:cubicBezTo>
                        <a:pt x="18450" y="36963"/>
                        <a:pt x="49021" y="9462"/>
                        <a:pt x="22979" y="3479"/>
                      </a:cubicBezTo>
                      <a:lnTo>
                        <a:pt x="22979" y="3479"/>
                      </a:lnTo>
                      <a:close/>
                    </a:path>
                  </a:pathLst>
                </a:custGeom>
                <a:solidFill>
                  <a:srgbClr val="FFFFFF"/>
                </a:solidFill>
                <a:ln w="16136"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BA4E23FC-2C32-E607-97DA-C96562E87838}"/>
                    </a:ext>
                  </a:extLst>
                </p:cNvPr>
                <p:cNvSpPr/>
                <p:nvPr/>
              </p:nvSpPr>
              <p:spPr>
                <a:xfrm>
                  <a:off x="5508178" y="5248950"/>
                  <a:ext cx="89249" cy="35578"/>
                </a:xfrm>
                <a:custGeom>
                  <a:avLst/>
                  <a:gdLst>
                    <a:gd name="connsiteX0" fmla="*/ 81257 w 89249"/>
                    <a:gd name="connsiteY0" fmla="*/ 3483 h 35578"/>
                    <a:gd name="connsiteX1" fmla="*/ 9278 w 89249"/>
                    <a:gd name="connsiteY1" fmla="*/ 19011 h 35578"/>
                    <a:gd name="connsiteX2" fmla="*/ 2000 w 89249"/>
                    <a:gd name="connsiteY2" fmla="*/ 29527 h 35578"/>
                    <a:gd name="connsiteX3" fmla="*/ 44863 w 89249"/>
                    <a:gd name="connsiteY3" fmla="*/ 32599 h 35578"/>
                    <a:gd name="connsiteX4" fmla="*/ 91126 w 89249"/>
                    <a:gd name="connsiteY4" fmla="*/ 12866 h 35578"/>
                    <a:gd name="connsiteX5" fmla="*/ 81257 w 89249"/>
                    <a:gd name="connsiteY5" fmla="*/ 3483 h 3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249" h="35578">
                      <a:moveTo>
                        <a:pt x="81257" y="3483"/>
                      </a:moveTo>
                      <a:cubicBezTo>
                        <a:pt x="57156" y="9308"/>
                        <a:pt x="33379" y="13510"/>
                        <a:pt x="9278" y="19011"/>
                      </a:cubicBezTo>
                      <a:cubicBezTo>
                        <a:pt x="4425" y="19820"/>
                        <a:pt x="1191" y="24674"/>
                        <a:pt x="2000" y="29527"/>
                      </a:cubicBezTo>
                      <a:cubicBezTo>
                        <a:pt x="6368" y="49098"/>
                        <a:pt x="31924" y="32437"/>
                        <a:pt x="44863" y="32599"/>
                      </a:cubicBezTo>
                      <a:cubicBezTo>
                        <a:pt x="58451" y="26774"/>
                        <a:pt x="89668" y="31952"/>
                        <a:pt x="91126" y="12866"/>
                      </a:cubicBezTo>
                      <a:cubicBezTo>
                        <a:pt x="90478" y="8013"/>
                        <a:pt x="86434" y="3321"/>
                        <a:pt x="81257" y="3483"/>
                      </a:cubicBezTo>
                      <a:close/>
                    </a:path>
                  </a:pathLst>
                </a:custGeom>
                <a:solidFill>
                  <a:srgbClr val="FFFFFF"/>
                </a:solidFill>
                <a:ln w="16136"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59EA2BC6-FF99-6606-7F3A-3693A9E14449}"/>
                    </a:ext>
                  </a:extLst>
                </p:cNvPr>
                <p:cNvSpPr/>
                <p:nvPr/>
              </p:nvSpPr>
              <p:spPr>
                <a:xfrm>
                  <a:off x="5170041" y="5218705"/>
                  <a:ext cx="61431" cy="36239"/>
                </a:xfrm>
                <a:custGeom>
                  <a:avLst/>
                  <a:gdLst>
                    <a:gd name="connsiteX0" fmla="*/ 10486 w 61431"/>
                    <a:gd name="connsiteY0" fmla="*/ 3479 h 36239"/>
                    <a:gd name="connsiteX1" fmla="*/ 2075 w 61431"/>
                    <a:gd name="connsiteY1" fmla="*/ 11567 h 36239"/>
                    <a:gd name="connsiteX2" fmla="*/ 29734 w 61431"/>
                    <a:gd name="connsiteY2" fmla="*/ 31786 h 36239"/>
                    <a:gd name="connsiteX3" fmla="*/ 29734 w 61431"/>
                    <a:gd name="connsiteY3" fmla="*/ 31786 h 36239"/>
                    <a:gd name="connsiteX4" fmla="*/ 63056 w 61431"/>
                    <a:gd name="connsiteY4" fmla="*/ 31948 h 36239"/>
                    <a:gd name="connsiteX5" fmla="*/ 56262 w 61431"/>
                    <a:gd name="connsiteY5" fmla="*/ 19172 h 36239"/>
                    <a:gd name="connsiteX6" fmla="*/ 10486 w 61431"/>
                    <a:gd name="connsiteY6" fmla="*/ 3479 h 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31" h="36239">
                      <a:moveTo>
                        <a:pt x="10486" y="3479"/>
                      </a:moveTo>
                      <a:cubicBezTo>
                        <a:pt x="6119" y="3803"/>
                        <a:pt x="2561" y="7203"/>
                        <a:pt x="2075" y="11567"/>
                      </a:cubicBezTo>
                      <a:cubicBezTo>
                        <a:pt x="-352" y="26612"/>
                        <a:pt x="20029" y="27098"/>
                        <a:pt x="29734" y="31786"/>
                      </a:cubicBezTo>
                      <a:lnTo>
                        <a:pt x="29734" y="31786"/>
                      </a:lnTo>
                      <a:cubicBezTo>
                        <a:pt x="39924" y="33567"/>
                        <a:pt x="59012" y="48608"/>
                        <a:pt x="63056" y="31948"/>
                      </a:cubicBezTo>
                      <a:cubicBezTo>
                        <a:pt x="64187" y="26612"/>
                        <a:pt x="61439" y="21273"/>
                        <a:pt x="56262" y="19172"/>
                      </a:cubicBezTo>
                      <a:cubicBezTo>
                        <a:pt x="41058" y="13833"/>
                        <a:pt x="26014" y="7847"/>
                        <a:pt x="10486" y="3479"/>
                      </a:cubicBezTo>
                      <a:close/>
                    </a:path>
                  </a:pathLst>
                </a:custGeom>
                <a:solidFill>
                  <a:srgbClr val="FFFFFF"/>
                </a:solidFill>
                <a:ln w="16136"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D3168877-881E-EE26-8DA4-8C5F3DF7324E}"/>
                    </a:ext>
                  </a:extLst>
                </p:cNvPr>
                <p:cNvSpPr/>
                <p:nvPr/>
              </p:nvSpPr>
              <p:spPr>
                <a:xfrm>
                  <a:off x="5817005" y="5144085"/>
                  <a:ext cx="65289" cy="23774"/>
                </a:xfrm>
                <a:custGeom>
                  <a:avLst/>
                  <a:gdLst>
                    <a:gd name="connsiteX0" fmla="*/ 11986 w 65289"/>
                    <a:gd name="connsiteY0" fmla="*/ 3533 h 23774"/>
                    <a:gd name="connsiteX1" fmla="*/ 16191 w 65289"/>
                    <a:gd name="connsiteY1" fmla="*/ 24238 h 23774"/>
                    <a:gd name="connsiteX2" fmla="*/ 67144 w 65289"/>
                    <a:gd name="connsiteY2" fmla="*/ 15988 h 23774"/>
                    <a:gd name="connsiteX3" fmla="*/ 59702 w 65289"/>
                    <a:gd name="connsiteY3" fmla="*/ 6929 h 23774"/>
                    <a:gd name="connsiteX4" fmla="*/ 11986 w 65289"/>
                    <a:gd name="connsiteY4" fmla="*/ 3533 h 23774"/>
                    <a:gd name="connsiteX5" fmla="*/ 11986 w 65289"/>
                    <a:gd name="connsiteY5" fmla="*/ 3533 h 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9" h="23774">
                      <a:moveTo>
                        <a:pt x="11986" y="3533"/>
                      </a:moveTo>
                      <a:cubicBezTo>
                        <a:pt x="-4513" y="4343"/>
                        <a:pt x="826" y="28443"/>
                        <a:pt x="16191" y="24238"/>
                      </a:cubicBezTo>
                      <a:cubicBezTo>
                        <a:pt x="31881" y="20032"/>
                        <a:pt x="62614" y="38146"/>
                        <a:pt x="67144" y="15988"/>
                      </a:cubicBezTo>
                      <a:cubicBezTo>
                        <a:pt x="67467" y="11459"/>
                        <a:pt x="64231" y="7415"/>
                        <a:pt x="59702" y="6929"/>
                      </a:cubicBezTo>
                      <a:cubicBezTo>
                        <a:pt x="43850" y="4343"/>
                        <a:pt x="27837" y="3209"/>
                        <a:pt x="11986" y="3533"/>
                      </a:cubicBezTo>
                      <a:lnTo>
                        <a:pt x="11986" y="3533"/>
                      </a:lnTo>
                      <a:close/>
                    </a:path>
                  </a:pathLst>
                </a:custGeom>
                <a:solidFill>
                  <a:srgbClr val="FFFFFF"/>
                </a:solidFill>
                <a:ln w="16136"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04C3F17-FE06-639B-4DA6-9E071C2CF0A9}"/>
                    </a:ext>
                  </a:extLst>
                </p:cNvPr>
                <p:cNvSpPr/>
                <p:nvPr/>
              </p:nvSpPr>
              <p:spPr>
                <a:xfrm>
                  <a:off x="6350545" y="5026833"/>
                  <a:ext cx="46877" cy="39551"/>
                </a:xfrm>
                <a:custGeom>
                  <a:avLst/>
                  <a:gdLst>
                    <a:gd name="connsiteX0" fmla="*/ 38916 w 46877"/>
                    <a:gd name="connsiteY0" fmla="*/ 3515 h 39551"/>
                    <a:gd name="connsiteX1" fmla="*/ 6566 w 46877"/>
                    <a:gd name="connsiteY1" fmla="*/ 23248 h 39551"/>
                    <a:gd name="connsiteX2" fmla="*/ 17080 w 46877"/>
                    <a:gd name="connsiteY2" fmla="*/ 41204 h 39551"/>
                    <a:gd name="connsiteX3" fmla="*/ 44091 w 46877"/>
                    <a:gd name="connsiteY3" fmla="*/ 23248 h 39551"/>
                    <a:gd name="connsiteX4" fmla="*/ 38916 w 46877"/>
                    <a:gd name="connsiteY4" fmla="*/ 3515 h 3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7" h="39551">
                      <a:moveTo>
                        <a:pt x="38916" y="3515"/>
                      </a:moveTo>
                      <a:cubicBezTo>
                        <a:pt x="35034" y="2543"/>
                        <a:pt x="10286" y="21629"/>
                        <a:pt x="6566" y="23248"/>
                      </a:cubicBezTo>
                      <a:cubicBezTo>
                        <a:pt x="-4434" y="29879"/>
                        <a:pt x="5918" y="48968"/>
                        <a:pt x="17080" y="41204"/>
                      </a:cubicBezTo>
                      <a:cubicBezTo>
                        <a:pt x="20638" y="39099"/>
                        <a:pt x="40209" y="25835"/>
                        <a:pt x="44091" y="23248"/>
                      </a:cubicBezTo>
                      <a:cubicBezTo>
                        <a:pt x="52503" y="18233"/>
                        <a:pt x="48783" y="3839"/>
                        <a:pt x="38916" y="3515"/>
                      </a:cubicBezTo>
                      <a:close/>
                    </a:path>
                  </a:pathLst>
                </a:custGeom>
                <a:solidFill>
                  <a:srgbClr val="FFFFFF"/>
                </a:solidFill>
                <a:ln w="16136"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2CE5B813-C256-AEEB-1FB9-A840E6941D31}"/>
                    </a:ext>
                  </a:extLst>
                </p:cNvPr>
                <p:cNvSpPr/>
                <p:nvPr/>
              </p:nvSpPr>
              <p:spPr>
                <a:xfrm>
                  <a:off x="5388927" y="4997425"/>
                  <a:ext cx="67685" cy="33002"/>
                </a:xfrm>
                <a:custGeom>
                  <a:avLst/>
                  <a:gdLst>
                    <a:gd name="connsiteX0" fmla="*/ 58653 w 67685"/>
                    <a:gd name="connsiteY0" fmla="*/ 3483 h 33002"/>
                    <a:gd name="connsiteX1" fmla="*/ 1878 w 67685"/>
                    <a:gd name="connsiteY1" fmla="*/ 28394 h 33002"/>
                    <a:gd name="connsiteX2" fmla="*/ 10449 w 67685"/>
                    <a:gd name="connsiteY2" fmla="*/ 36481 h 33002"/>
                    <a:gd name="connsiteX3" fmla="*/ 62211 w 67685"/>
                    <a:gd name="connsiteY3" fmla="*/ 23864 h 33002"/>
                    <a:gd name="connsiteX4" fmla="*/ 58653 w 67685"/>
                    <a:gd name="connsiteY4" fmla="*/ 3483 h 33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85" h="33002">
                      <a:moveTo>
                        <a:pt x="58653" y="3483"/>
                      </a:moveTo>
                      <a:cubicBezTo>
                        <a:pt x="42962" y="8175"/>
                        <a:pt x="1554" y="7203"/>
                        <a:pt x="1878" y="28394"/>
                      </a:cubicBezTo>
                      <a:cubicBezTo>
                        <a:pt x="2362" y="32761"/>
                        <a:pt x="6084" y="36319"/>
                        <a:pt x="10449" y="36481"/>
                      </a:cubicBezTo>
                      <a:cubicBezTo>
                        <a:pt x="27434" y="31790"/>
                        <a:pt x="44419" y="25807"/>
                        <a:pt x="62211" y="23864"/>
                      </a:cubicBezTo>
                      <a:cubicBezTo>
                        <a:pt x="74666" y="21925"/>
                        <a:pt x="69813" y="3159"/>
                        <a:pt x="58653" y="3483"/>
                      </a:cubicBezTo>
                      <a:close/>
                    </a:path>
                  </a:pathLst>
                </a:custGeom>
                <a:solidFill>
                  <a:srgbClr val="FFFFFF"/>
                </a:solidFill>
                <a:ln w="16136"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938FDBE2-CCEC-7848-9554-F41A74848662}"/>
                    </a:ext>
                  </a:extLst>
                </p:cNvPr>
                <p:cNvSpPr/>
                <p:nvPr/>
              </p:nvSpPr>
              <p:spPr>
                <a:xfrm>
                  <a:off x="5939666" y="4961347"/>
                  <a:ext cx="44397" cy="41745"/>
                </a:xfrm>
                <a:custGeom>
                  <a:avLst/>
                  <a:gdLst>
                    <a:gd name="connsiteX0" fmla="*/ 12418 w 44397"/>
                    <a:gd name="connsiteY0" fmla="*/ 3491 h 41745"/>
                    <a:gd name="connsiteX1" fmla="*/ 6919 w 44397"/>
                    <a:gd name="connsiteY1" fmla="*/ 22900 h 41745"/>
                    <a:gd name="connsiteX2" fmla="*/ 35711 w 44397"/>
                    <a:gd name="connsiteY2" fmla="*/ 45224 h 41745"/>
                    <a:gd name="connsiteX3" fmla="*/ 12418 w 44397"/>
                    <a:gd name="connsiteY3" fmla="*/ 3491 h 41745"/>
                  </a:gdLst>
                  <a:ahLst/>
                  <a:cxnLst>
                    <a:cxn ang="0">
                      <a:pos x="connsiteX0" y="connsiteY0"/>
                    </a:cxn>
                    <a:cxn ang="0">
                      <a:pos x="connsiteX1" y="connsiteY1"/>
                    </a:cxn>
                    <a:cxn ang="0">
                      <a:pos x="connsiteX2" y="connsiteY2"/>
                    </a:cxn>
                    <a:cxn ang="0">
                      <a:pos x="connsiteX3" y="connsiteY3"/>
                    </a:cxn>
                  </a:cxnLst>
                  <a:rect l="l" t="t" r="r" b="b"/>
                  <a:pathLst>
                    <a:path w="44397" h="41745">
                      <a:moveTo>
                        <a:pt x="12418" y="3491"/>
                      </a:moveTo>
                      <a:cubicBezTo>
                        <a:pt x="2065" y="3005"/>
                        <a:pt x="-2302" y="17565"/>
                        <a:pt x="6919" y="22900"/>
                      </a:cubicBezTo>
                      <a:cubicBezTo>
                        <a:pt x="17595" y="28563"/>
                        <a:pt x="24063" y="42152"/>
                        <a:pt x="35711" y="45224"/>
                      </a:cubicBezTo>
                      <a:cubicBezTo>
                        <a:pt x="65149" y="37946"/>
                        <a:pt x="25035" y="7535"/>
                        <a:pt x="12418" y="3491"/>
                      </a:cubicBezTo>
                      <a:close/>
                    </a:path>
                  </a:pathLst>
                </a:custGeom>
                <a:solidFill>
                  <a:srgbClr val="FFFFFF"/>
                </a:solidFill>
                <a:ln w="16136"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5E184D9-ACB3-F292-B40C-89F688A79676}"/>
                    </a:ext>
                  </a:extLst>
                </p:cNvPr>
                <p:cNvSpPr/>
                <p:nvPr/>
              </p:nvSpPr>
              <p:spPr>
                <a:xfrm>
                  <a:off x="6570545" y="5086937"/>
                  <a:ext cx="47559" cy="40541"/>
                </a:xfrm>
                <a:custGeom>
                  <a:avLst/>
                  <a:gdLst>
                    <a:gd name="connsiteX0" fmla="*/ 49251 w 47559"/>
                    <a:gd name="connsiteY0" fmla="*/ 16362 h 40541"/>
                    <a:gd name="connsiteX1" fmla="*/ 12533 w 47559"/>
                    <a:gd name="connsiteY1" fmla="*/ 44021 h 40541"/>
                    <a:gd name="connsiteX2" fmla="*/ 30649 w 47559"/>
                    <a:gd name="connsiteY2" fmla="*/ 4392 h 40541"/>
                    <a:gd name="connsiteX3" fmla="*/ 42457 w 47559"/>
                    <a:gd name="connsiteY3" fmla="*/ 7303 h 40541"/>
                    <a:gd name="connsiteX4" fmla="*/ 49251 w 47559"/>
                    <a:gd name="connsiteY4" fmla="*/ 16362 h 4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59" h="40541">
                      <a:moveTo>
                        <a:pt x="49251" y="16362"/>
                      </a:moveTo>
                      <a:cubicBezTo>
                        <a:pt x="35665" y="23478"/>
                        <a:pt x="26444" y="39005"/>
                        <a:pt x="12533" y="44021"/>
                      </a:cubicBezTo>
                      <a:cubicBezTo>
                        <a:pt x="-15611" y="35771"/>
                        <a:pt x="19651" y="12804"/>
                        <a:pt x="30649" y="4392"/>
                      </a:cubicBezTo>
                      <a:cubicBezTo>
                        <a:pt x="30649" y="4392"/>
                        <a:pt x="33724" y="996"/>
                        <a:pt x="42457" y="7303"/>
                      </a:cubicBezTo>
                      <a:cubicBezTo>
                        <a:pt x="51192" y="13451"/>
                        <a:pt x="49251" y="16362"/>
                        <a:pt x="49251" y="16362"/>
                      </a:cubicBezTo>
                      <a:close/>
                    </a:path>
                  </a:pathLst>
                </a:custGeom>
                <a:solidFill>
                  <a:srgbClr val="FFFFFF"/>
                </a:solidFill>
                <a:ln w="16136"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7686D654-A500-522E-5E10-2E7B340523BA}"/>
                    </a:ext>
                  </a:extLst>
                </p:cNvPr>
                <p:cNvSpPr/>
                <p:nvPr/>
              </p:nvSpPr>
              <p:spPr>
                <a:xfrm>
                  <a:off x="6782383" y="6324706"/>
                  <a:ext cx="77144" cy="31643"/>
                </a:xfrm>
                <a:custGeom>
                  <a:avLst/>
                  <a:gdLst>
                    <a:gd name="connsiteX0" fmla="*/ 69688 w 77144"/>
                    <a:gd name="connsiteY0" fmla="*/ 35080 h 31643"/>
                    <a:gd name="connsiteX1" fmla="*/ 4016 w 77144"/>
                    <a:gd name="connsiteY1" fmla="*/ 21172 h 31643"/>
                    <a:gd name="connsiteX2" fmla="*/ 77938 w 77144"/>
                    <a:gd name="connsiteY2" fmla="*/ 15833 h 31643"/>
                    <a:gd name="connsiteX3" fmla="*/ 77128 w 77144"/>
                    <a:gd name="connsiteY3" fmla="*/ 26669 h 31643"/>
                    <a:gd name="connsiteX4" fmla="*/ 69688 w 77144"/>
                    <a:gd name="connsiteY4" fmla="*/ 35080 h 3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44" h="31643">
                      <a:moveTo>
                        <a:pt x="69688" y="35080"/>
                      </a:moveTo>
                      <a:cubicBezTo>
                        <a:pt x="51410" y="26831"/>
                        <a:pt x="24235" y="28774"/>
                        <a:pt x="4016" y="21172"/>
                      </a:cubicBezTo>
                      <a:cubicBezTo>
                        <a:pt x="-11836" y="-13769"/>
                        <a:pt x="65159" y="13404"/>
                        <a:pt x="77938" y="15833"/>
                      </a:cubicBezTo>
                      <a:cubicBezTo>
                        <a:pt x="77938" y="15833"/>
                        <a:pt x="80848" y="17128"/>
                        <a:pt x="77128" y="26669"/>
                      </a:cubicBezTo>
                      <a:cubicBezTo>
                        <a:pt x="73246" y="36214"/>
                        <a:pt x="69688" y="35080"/>
                        <a:pt x="69688" y="35080"/>
                      </a:cubicBezTo>
                      <a:close/>
                    </a:path>
                  </a:pathLst>
                </a:custGeom>
                <a:solidFill>
                  <a:srgbClr val="FFFFFF"/>
                </a:solidFill>
                <a:ln w="16136"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DE06F330-AF83-5316-7505-A1A16D481147}"/>
                    </a:ext>
                  </a:extLst>
                </p:cNvPr>
                <p:cNvSpPr/>
                <p:nvPr/>
              </p:nvSpPr>
              <p:spPr>
                <a:xfrm>
                  <a:off x="6187821" y="6513692"/>
                  <a:ext cx="34115" cy="39311"/>
                </a:xfrm>
                <a:custGeom>
                  <a:avLst/>
                  <a:gdLst>
                    <a:gd name="connsiteX0" fmla="*/ 1877 w 34115"/>
                    <a:gd name="connsiteY0" fmla="*/ 39226 h 39311"/>
                    <a:gd name="connsiteX1" fmla="*/ 25330 w 34115"/>
                    <a:gd name="connsiteY1" fmla="*/ 3479 h 39311"/>
                    <a:gd name="connsiteX2" fmla="*/ 24359 w 34115"/>
                    <a:gd name="connsiteY2" fmla="*/ 40359 h 39311"/>
                    <a:gd name="connsiteX3" fmla="*/ 13199 w 34115"/>
                    <a:gd name="connsiteY3" fmla="*/ 42784 h 39311"/>
                    <a:gd name="connsiteX4" fmla="*/ 1877 w 34115"/>
                    <a:gd name="connsiteY4" fmla="*/ 39226 h 39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5" h="39311">
                      <a:moveTo>
                        <a:pt x="1877" y="39226"/>
                      </a:moveTo>
                      <a:cubicBezTo>
                        <a:pt x="9641" y="28228"/>
                        <a:pt x="11582" y="7685"/>
                        <a:pt x="25330" y="3479"/>
                      </a:cubicBezTo>
                      <a:cubicBezTo>
                        <a:pt x="47166" y="7037"/>
                        <a:pt x="29536" y="29037"/>
                        <a:pt x="24359" y="40359"/>
                      </a:cubicBezTo>
                      <a:cubicBezTo>
                        <a:pt x="24359" y="40359"/>
                        <a:pt x="23551" y="42946"/>
                        <a:pt x="13199" y="42784"/>
                      </a:cubicBezTo>
                      <a:cubicBezTo>
                        <a:pt x="1553" y="42626"/>
                        <a:pt x="1877" y="39226"/>
                        <a:pt x="1877" y="39226"/>
                      </a:cubicBezTo>
                      <a:close/>
                    </a:path>
                  </a:pathLst>
                </a:custGeom>
                <a:solidFill>
                  <a:srgbClr val="FFFFFF"/>
                </a:solidFill>
                <a:ln w="16136"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5AA247C-2742-5596-4B66-D2A6E5DA6E79}"/>
                    </a:ext>
                  </a:extLst>
                </p:cNvPr>
                <p:cNvSpPr/>
                <p:nvPr/>
              </p:nvSpPr>
              <p:spPr>
                <a:xfrm>
                  <a:off x="5338946" y="6523237"/>
                  <a:ext cx="31357" cy="43434"/>
                </a:xfrm>
                <a:custGeom>
                  <a:avLst/>
                  <a:gdLst>
                    <a:gd name="connsiteX0" fmla="*/ 11421 w 31357"/>
                    <a:gd name="connsiteY0" fmla="*/ 44241 h 43434"/>
                    <a:gd name="connsiteX1" fmla="*/ 5437 w 31357"/>
                    <a:gd name="connsiteY1" fmla="*/ 26285 h 43434"/>
                    <a:gd name="connsiteX2" fmla="*/ 5437 w 31357"/>
                    <a:gd name="connsiteY2" fmla="*/ 26285 h 43434"/>
                    <a:gd name="connsiteX3" fmla="*/ 11905 w 31357"/>
                    <a:gd name="connsiteY3" fmla="*/ 3479 h 43434"/>
                    <a:gd name="connsiteX4" fmla="*/ 33095 w 31357"/>
                    <a:gd name="connsiteY4" fmla="*/ 43431 h 43434"/>
                    <a:gd name="connsiteX5" fmla="*/ 24360 w 31357"/>
                    <a:gd name="connsiteY5" fmla="*/ 46827 h 43434"/>
                    <a:gd name="connsiteX6" fmla="*/ 11421 w 31357"/>
                    <a:gd name="connsiteY6" fmla="*/ 44241 h 4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57" h="43434">
                      <a:moveTo>
                        <a:pt x="11421" y="44241"/>
                      </a:moveTo>
                      <a:cubicBezTo>
                        <a:pt x="9480" y="38254"/>
                        <a:pt x="7377" y="32109"/>
                        <a:pt x="5437" y="26285"/>
                      </a:cubicBezTo>
                      <a:lnTo>
                        <a:pt x="5437" y="26285"/>
                      </a:lnTo>
                      <a:cubicBezTo>
                        <a:pt x="1231" y="17711"/>
                        <a:pt x="-1844" y="3641"/>
                        <a:pt x="11905" y="3479"/>
                      </a:cubicBezTo>
                      <a:cubicBezTo>
                        <a:pt x="27758" y="6066"/>
                        <a:pt x="26463" y="31462"/>
                        <a:pt x="33095" y="43431"/>
                      </a:cubicBezTo>
                      <a:cubicBezTo>
                        <a:pt x="33095" y="43431"/>
                        <a:pt x="35036" y="46504"/>
                        <a:pt x="24360" y="46827"/>
                      </a:cubicBezTo>
                      <a:cubicBezTo>
                        <a:pt x="12391" y="47475"/>
                        <a:pt x="11421" y="44241"/>
                        <a:pt x="11421" y="44241"/>
                      </a:cubicBezTo>
                      <a:close/>
                    </a:path>
                  </a:pathLst>
                </a:custGeom>
                <a:solidFill>
                  <a:srgbClr val="FFFFFF"/>
                </a:solidFill>
                <a:ln w="16136"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3C67399D-E042-400D-42DC-D7D08DDF07FB}"/>
                    </a:ext>
                  </a:extLst>
                </p:cNvPr>
                <p:cNvSpPr/>
                <p:nvPr/>
              </p:nvSpPr>
              <p:spPr>
                <a:xfrm>
                  <a:off x="4921621" y="5646618"/>
                  <a:ext cx="46894" cy="41239"/>
                </a:xfrm>
                <a:custGeom>
                  <a:avLst/>
                  <a:gdLst>
                    <a:gd name="connsiteX0" fmla="*/ 7705 w 46894"/>
                    <a:gd name="connsiteY0" fmla="*/ 18445 h 41239"/>
                    <a:gd name="connsiteX1" fmla="*/ 48467 w 46894"/>
                    <a:gd name="connsiteY1" fmla="*/ 11976 h 41239"/>
                    <a:gd name="connsiteX2" fmla="*/ 43452 w 46894"/>
                    <a:gd name="connsiteY2" fmla="*/ 22327 h 41239"/>
                    <a:gd name="connsiteX3" fmla="*/ 4793 w 46894"/>
                    <a:gd name="connsiteY3" fmla="*/ 44647 h 41239"/>
                    <a:gd name="connsiteX4" fmla="*/ 1882 w 46894"/>
                    <a:gd name="connsiteY4" fmla="*/ 34134 h 41239"/>
                    <a:gd name="connsiteX5" fmla="*/ 7705 w 46894"/>
                    <a:gd name="connsiteY5" fmla="*/ 18445 h 4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4" h="41239">
                      <a:moveTo>
                        <a:pt x="7705" y="18445"/>
                      </a:moveTo>
                      <a:cubicBezTo>
                        <a:pt x="20322" y="12944"/>
                        <a:pt x="40703" y="-8085"/>
                        <a:pt x="48467" y="11976"/>
                      </a:cubicBezTo>
                      <a:cubicBezTo>
                        <a:pt x="49598" y="16178"/>
                        <a:pt x="47495" y="20708"/>
                        <a:pt x="43452" y="22327"/>
                      </a:cubicBezTo>
                      <a:cubicBezTo>
                        <a:pt x="30189" y="29119"/>
                        <a:pt x="17248" y="36559"/>
                        <a:pt x="4793" y="44647"/>
                      </a:cubicBezTo>
                      <a:cubicBezTo>
                        <a:pt x="4793" y="44647"/>
                        <a:pt x="1720" y="46266"/>
                        <a:pt x="1882" y="34134"/>
                      </a:cubicBezTo>
                      <a:cubicBezTo>
                        <a:pt x="1882" y="22003"/>
                        <a:pt x="7705" y="18445"/>
                        <a:pt x="7705" y="18445"/>
                      </a:cubicBezTo>
                      <a:close/>
                    </a:path>
                  </a:pathLst>
                </a:custGeom>
                <a:solidFill>
                  <a:srgbClr val="FFFFFF"/>
                </a:solidFill>
                <a:ln w="16136"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80521DFF-5C90-D225-57F2-102A3A69014F}"/>
                    </a:ext>
                  </a:extLst>
                </p:cNvPr>
                <p:cNvSpPr/>
                <p:nvPr/>
              </p:nvSpPr>
              <p:spPr>
                <a:xfrm>
                  <a:off x="5118975" y="5113562"/>
                  <a:ext cx="55633" cy="27504"/>
                </a:xfrm>
                <a:custGeom>
                  <a:avLst/>
                  <a:gdLst>
                    <a:gd name="connsiteX0" fmla="*/ 17716 w 55633"/>
                    <a:gd name="connsiteY0" fmla="*/ 3483 h 27504"/>
                    <a:gd name="connsiteX1" fmla="*/ 57508 w 55633"/>
                    <a:gd name="connsiteY1" fmla="*/ 22087 h 27504"/>
                    <a:gd name="connsiteX2" fmla="*/ 48126 w 55633"/>
                    <a:gd name="connsiteY2" fmla="*/ 30984 h 27504"/>
                    <a:gd name="connsiteX3" fmla="*/ 2836 w 55633"/>
                    <a:gd name="connsiteY3" fmla="*/ 22896 h 27504"/>
                    <a:gd name="connsiteX4" fmla="*/ 4615 w 55633"/>
                    <a:gd name="connsiteY4" fmla="*/ 12704 h 27504"/>
                    <a:gd name="connsiteX5" fmla="*/ 17716 w 55633"/>
                    <a:gd name="connsiteY5" fmla="*/ 3483 h 2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33" h="27504">
                      <a:moveTo>
                        <a:pt x="17716" y="3483"/>
                      </a:moveTo>
                      <a:cubicBezTo>
                        <a:pt x="30171" y="7207"/>
                        <a:pt x="57670" y="4131"/>
                        <a:pt x="57508" y="22087"/>
                      </a:cubicBezTo>
                      <a:cubicBezTo>
                        <a:pt x="57023" y="26940"/>
                        <a:pt x="52979" y="30822"/>
                        <a:pt x="48126" y="30984"/>
                      </a:cubicBezTo>
                      <a:cubicBezTo>
                        <a:pt x="33246" y="27584"/>
                        <a:pt x="18364" y="23540"/>
                        <a:pt x="2836" y="22896"/>
                      </a:cubicBezTo>
                      <a:cubicBezTo>
                        <a:pt x="2836" y="22896"/>
                        <a:pt x="-238" y="22249"/>
                        <a:pt x="4615" y="12704"/>
                      </a:cubicBezTo>
                      <a:cubicBezTo>
                        <a:pt x="9467" y="3001"/>
                        <a:pt x="17716" y="3483"/>
                        <a:pt x="17716" y="3483"/>
                      </a:cubicBezTo>
                      <a:close/>
                    </a:path>
                  </a:pathLst>
                </a:custGeom>
                <a:solidFill>
                  <a:srgbClr val="FFFFFF"/>
                </a:solidFill>
                <a:ln w="16136" cap="flat">
                  <a:noFill/>
                  <a:prstDash val="solid"/>
                  <a:miter/>
                </a:ln>
              </p:spPr>
              <p:txBody>
                <a:bodyPr rtlCol="0" anchor="ctr"/>
                <a:lstStyle/>
                <a:p>
                  <a:endParaRPr lang="en-GB"/>
                </a:p>
              </p:txBody>
            </p:sp>
          </p:grpSp>
        </p:grpSp>
        <p:grpSp>
          <p:nvGrpSpPr>
            <p:cNvPr id="59" name="Graphic 3" descr="Man with flat top">
              <a:extLst>
                <a:ext uri="{FF2B5EF4-FFF2-40B4-BE49-F238E27FC236}">
                  <a16:creationId xmlns:a16="http://schemas.microsoft.com/office/drawing/2014/main" id="{EF38B333-8160-8A62-8577-D8CF547A4082}"/>
                </a:ext>
              </a:extLst>
            </p:cNvPr>
            <p:cNvGrpSpPr/>
            <p:nvPr/>
          </p:nvGrpSpPr>
          <p:grpSpPr>
            <a:xfrm rot="443704">
              <a:off x="5641194" y="3446427"/>
              <a:ext cx="962906" cy="1348853"/>
              <a:chOff x="5641194" y="3446427"/>
              <a:chExt cx="962906" cy="1348853"/>
            </a:xfrm>
          </p:grpSpPr>
          <p:sp>
            <p:nvSpPr>
              <p:cNvPr id="60" name="Free-form: Shape 59">
                <a:extLst>
                  <a:ext uri="{FF2B5EF4-FFF2-40B4-BE49-F238E27FC236}">
                    <a16:creationId xmlns:a16="http://schemas.microsoft.com/office/drawing/2014/main" id="{F19AF8FB-72EB-7F16-C897-DC7CD049D5E7}"/>
                  </a:ext>
                </a:extLst>
              </p:cNvPr>
              <p:cNvSpPr/>
              <p:nvPr/>
            </p:nvSpPr>
            <p:spPr>
              <a:xfrm>
                <a:off x="5660201" y="3653669"/>
                <a:ext cx="913721" cy="1123246"/>
              </a:xfrm>
              <a:custGeom>
                <a:avLst/>
                <a:gdLst>
                  <a:gd name="connsiteX0" fmla="*/ 477763 w 913721"/>
                  <a:gd name="connsiteY0" fmla="*/ 2782 h 1123246"/>
                  <a:gd name="connsiteX1" fmla="*/ 857888 w 913721"/>
                  <a:gd name="connsiteY1" fmla="*/ 188252 h 1123246"/>
                  <a:gd name="connsiteX2" fmla="*/ 872902 w 913721"/>
                  <a:gd name="connsiteY2" fmla="*/ 254314 h 1123246"/>
                  <a:gd name="connsiteX3" fmla="*/ 904167 w 913721"/>
                  <a:gd name="connsiteY3" fmla="*/ 882262 h 1123246"/>
                  <a:gd name="connsiteX4" fmla="*/ 585161 w 913721"/>
                  <a:gd name="connsiteY4" fmla="*/ 1126023 h 1123246"/>
                  <a:gd name="connsiteX5" fmla="*/ 262797 w 913721"/>
                  <a:gd name="connsiteY5" fmla="*/ 1030110 h 1123246"/>
                  <a:gd name="connsiteX6" fmla="*/ 206094 w 913721"/>
                  <a:gd name="connsiteY6" fmla="*/ 970758 h 1123246"/>
                  <a:gd name="connsiteX7" fmla="*/ 121310 w 913721"/>
                  <a:gd name="connsiteY7" fmla="*/ 823617 h 1123246"/>
                  <a:gd name="connsiteX8" fmla="*/ 1725 w 913721"/>
                  <a:gd name="connsiteY8" fmla="*/ 718165 h 1123246"/>
                  <a:gd name="connsiteX9" fmla="*/ 61783 w 913721"/>
                  <a:gd name="connsiteY9" fmla="*/ 596287 h 1123246"/>
                  <a:gd name="connsiteX10" fmla="*/ 95342 w 913721"/>
                  <a:gd name="connsiteY10" fmla="*/ 136675 h 1123246"/>
                  <a:gd name="connsiteX11" fmla="*/ 477763 w 913721"/>
                  <a:gd name="connsiteY11" fmla="*/ 2782 h 112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721" h="1123246">
                    <a:moveTo>
                      <a:pt x="477763" y="2782"/>
                    </a:moveTo>
                    <a:cubicBezTo>
                      <a:pt x="628259" y="2782"/>
                      <a:pt x="841285" y="91631"/>
                      <a:pt x="857888" y="188252"/>
                    </a:cubicBezTo>
                    <a:cubicBezTo>
                      <a:pt x="860185" y="202207"/>
                      <a:pt x="867074" y="232942"/>
                      <a:pt x="872902" y="254314"/>
                    </a:cubicBezTo>
                    <a:cubicBezTo>
                      <a:pt x="916180" y="410287"/>
                      <a:pt x="925012" y="759146"/>
                      <a:pt x="904167" y="882262"/>
                    </a:cubicBezTo>
                    <a:cubicBezTo>
                      <a:pt x="880675" y="1022512"/>
                      <a:pt x="733006" y="1126907"/>
                      <a:pt x="585161" y="1126023"/>
                    </a:cubicBezTo>
                    <a:cubicBezTo>
                      <a:pt x="447205" y="1125316"/>
                      <a:pt x="333098" y="1074623"/>
                      <a:pt x="262797" y="1030110"/>
                    </a:cubicBezTo>
                    <a:cubicBezTo>
                      <a:pt x="229589" y="1008910"/>
                      <a:pt x="217223" y="983122"/>
                      <a:pt x="206094" y="970758"/>
                    </a:cubicBezTo>
                    <a:cubicBezTo>
                      <a:pt x="171120" y="932783"/>
                      <a:pt x="121310" y="823617"/>
                      <a:pt x="121310" y="823617"/>
                    </a:cubicBezTo>
                    <a:cubicBezTo>
                      <a:pt x="121310" y="823617"/>
                      <a:pt x="13559" y="870075"/>
                      <a:pt x="1725" y="718165"/>
                    </a:cubicBezTo>
                    <a:cubicBezTo>
                      <a:pt x="-5164" y="629669"/>
                      <a:pt x="61783" y="596287"/>
                      <a:pt x="61783" y="596287"/>
                    </a:cubicBezTo>
                    <a:cubicBezTo>
                      <a:pt x="61783" y="596287"/>
                      <a:pt x="31399" y="227995"/>
                      <a:pt x="95342" y="136675"/>
                    </a:cubicBezTo>
                    <a:cubicBezTo>
                      <a:pt x="159462" y="45354"/>
                      <a:pt x="327268" y="2782"/>
                      <a:pt x="477763" y="2782"/>
                    </a:cubicBezTo>
                    <a:close/>
                  </a:path>
                </a:pathLst>
              </a:custGeom>
              <a:solidFill>
                <a:srgbClr val="FFFFFF"/>
              </a:solidFill>
              <a:ln w="17597"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CD54589-0130-2306-6793-83D35F7DECF0}"/>
                  </a:ext>
                </a:extLst>
              </p:cNvPr>
              <p:cNvSpPr/>
              <p:nvPr/>
            </p:nvSpPr>
            <p:spPr>
              <a:xfrm>
                <a:off x="5641194" y="3446427"/>
                <a:ext cx="962906" cy="1348853"/>
              </a:xfrm>
              <a:custGeom>
                <a:avLst/>
                <a:gdLst>
                  <a:gd name="connsiteX0" fmla="*/ 534040 w 962906"/>
                  <a:gd name="connsiteY0" fmla="*/ 1348807 h 1348853"/>
                  <a:gd name="connsiteX1" fmla="*/ 474514 w 962906"/>
                  <a:gd name="connsiteY1" fmla="*/ 1330440 h 1348853"/>
                  <a:gd name="connsiteX2" fmla="*/ 476633 w 962906"/>
                  <a:gd name="connsiteY2" fmla="*/ 1313833 h 1348853"/>
                  <a:gd name="connsiteX3" fmla="*/ 510372 w 962906"/>
                  <a:gd name="connsiteY3" fmla="*/ 1309594 h 1348853"/>
                  <a:gd name="connsiteX4" fmla="*/ 543580 w 962906"/>
                  <a:gd name="connsiteY4" fmla="*/ 1313126 h 1348853"/>
                  <a:gd name="connsiteX5" fmla="*/ 615296 w 962906"/>
                  <a:gd name="connsiteY5" fmla="*/ 1312949 h 1348853"/>
                  <a:gd name="connsiteX6" fmla="*/ 743709 w 962906"/>
                  <a:gd name="connsiteY6" fmla="*/ 1278506 h 1348853"/>
                  <a:gd name="connsiteX7" fmla="*/ 888731 w 962906"/>
                  <a:gd name="connsiteY7" fmla="*/ 1137372 h 1348853"/>
                  <a:gd name="connsiteX8" fmla="*/ 918581 w 962906"/>
                  <a:gd name="connsiteY8" fmla="*/ 899618 h 1348853"/>
                  <a:gd name="connsiteX9" fmla="*/ 906041 w 962906"/>
                  <a:gd name="connsiteY9" fmla="*/ 640315 h 1348853"/>
                  <a:gd name="connsiteX10" fmla="*/ 891732 w 962906"/>
                  <a:gd name="connsiteY10" fmla="*/ 515254 h 1348853"/>
                  <a:gd name="connsiteX11" fmla="*/ 881134 w 962906"/>
                  <a:gd name="connsiteY11" fmla="*/ 449015 h 1348853"/>
                  <a:gd name="connsiteX12" fmla="*/ 873540 w 962906"/>
                  <a:gd name="connsiteY12" fmla="*/ 414572 h 1348853"/>
                  <a:gd name="connsiteX13" fmla="*/ 868063 w 962906"/>
                  <a:gd name="connsiteY13" fmla="*/ 415102 h 1348853"/>
                  <a:gd name="connsiteX14" fmla="*/ 836621 w 962906"/>
                  <a:gd name="connsiteY14" fmla="*/ 404856 h 1348853"/>
                  <a:gd name="connsiteX15" fmla="*/ 824788 w 962906"/>
                  <a:gd name="connsiteY15" fmla="*/ 408741 h 1348853"/>
                  <a:gd name="connsiteX16" fmla="*/ 687186 w 962906"/>
                  <a:gd name="connsiteY16" fmla="*/ 408034 h 1348853"/>
                  <a:gd name="connsiteX17" fmla="*/ 549761 w 962906"/>
                  <a:gd name="connsiteY17" fmla="*/ 408211 h 1348853"/>
                  <a:gd name="connsiteX18" fmla="*/ 412514 w 962906"/>
                  <a:gd name="connsiteY18" fmla="*/ 407508 h 1348853"/>
                  <a:gd name="connsiteX19" fmla="*/ 283923 w 962906"/>
                  <a:gd name="connsiteY19" fmla="*/ 399556 h 1348853"/>
                  <a:gd name="connsiteX20" fmla="*/ 299644 w 962906"/>
                  <a:gd name="connsiteY20" fmla="*/ 549698 h 1348853"/>
                  <a:gd name="connsiteX21" fmla="*/ 290458 w 962906"/>
                  <a:gd name="connsiteY21" fmla="*/ 585202 h 1348853"/>
                  <a:gd name="connsiteX22" fmla="*/ 242411 w 962906"/>
                  <a:gd name="connsiteY22" fmla="*/ 606928 h 1348853"/>
                  <a:gd name="connsiteX23" fmla="*/ 237467 w 962906"/>
                  <a:gd name="connsiteY23" fmla="*/ 617882 h 1348853"/>
                  <a:gd name="connsiteX24" fmla="*/ 216800 w 962906"/>
                  <a:gd name="connsiteY24" fmla="*/ 674759 h 1348853"/>
                  <a:gd name="connsiteX25" fmla="*/ 210087 w 962906"/>
                  <a:gd name="connsiteY25" fmla="*/ 705494 h 1348853"/>
                  <a:gd name="connsiteX26" fmla="*/ 210618 w 962906"/>
                  <a:gd name="connsiteY26" fmla="*/ 710794 h 1348853"/>
                  <a:gd name="connsiteX27" fmla="*/ 210618 w 962906"/>
                  <a:gd name="connsiteY27" fmla="*/ 711501 h 1348853"/>
                  <a:gd name="connsiteX28" fmla="*/ 210971 w 962906"/>
                  <a:gd name="connsiteY28" fmla="*/ 713441 h 1348853"/>
                  <a:gd name="connsiteX29" fmla="*/ 213796 w 962906"/>
                  <a:gd name="connsiteY29" fmla="*/ 728988 h 1348853"/>
                  <a:gd name="connsiteX30" fmla="*/ 219626 w 962906"/>
                  <a:gd name="connsiteY30" fmla="*/ 767140 h 1348853"/>
                  <a:gd name="connsiteX31" fmla="*/ 199136 w 962906"/>
                  <a:gd name="connsiteY31" fmla="*/ 834440 h 1348853"/>
                  <a:gd name="connsiteX32" fmla="*/ 159569 w 962906"/>
                  <a:gd name="connsiteY32" fmla="*/ 836204 h 1348853"/>
                  <a:gd name="connsiteX33" fmla="*/ 135547 w 962906"/>
                  <a:gd name="connsiteY33" fmla="*/ 823486 h 1348853"/>
                  <a:gd name="connsiteX34" fmla="*/ 121415 w 962906"/>
                  <a:gd name="connsiteY34" fmla="*/ 815539 h 1348853"/>
                  <a:gd name="connsiteX35" fmla="*/ 117706 w 962906"/>
                  <a:gd name="connsiteY35" fmla="*/ 812891 h 1348853"/>
                  <a:gd name="connsiteX36" fmla="*/ 95980 w 962906"/>
                  <a:gd name="connsiteY36" fmla="*/ 820485 h 1348853"/>
                  <a:gd name="connsiteX37" fmla="*/ 62772 w 962906"/>
                  <a:gd name="connsiteY37" fmla="*/ 846273 h 1348853"/>
                  <a:gd name="connsiteX38" fmla="*/ 39631 w 962906"/>
                  <a:gd name="connsiteY38" fmla="*/ 928939 h 1348853"/>
                  <a:gd name="connsiteX39" fmla="*/ 74254 w 962906"/>
                  <a:gd name="connsiteY39" fmla="*/ 1005071 h 1348853"/>
                  <a:gd name="connsiteX40" fmla="*/ 107285 w 962906"/>
                  <a:gd name="connsiteY40" fmla="*/ 1017258 h 1348853"/>
                  <a:gd name="connsiteX41" fmla="*/ 124772 w 962906"/>
                  <a:gd name="connsiteY41" fmla="*/ 1014433 h 1348853"/>
                  <a:gd name="connsiteX42" fmla="*/ 142964 w 962906"/>
                  <a:gd name="connsiteY42" fmla="*/ 1011255 h 1348853"/>
                  <a:gd name="connsiteX43" fmla="*/ 157273 w 962906"/>
                  <a:gd name="connsiteY43" fmla="*/ 1025563 h 1348853"/>
                  <a:gd name="connsiteX44" fmla="*/ 150384 w 962906"/>
                  <a:gd name="connsiteY44" fmla="*/ 1041459 h 1348853"/>
                  <a:gd name="connsiteX45" fmla="*/ 222100 w 962906"/>
                  <a:gd name="connsiteY45" fmla="*/ 1145320 h 1348853"/>
                  <a:gd name="connsiteX46" fmla="*/ 297876 w 962906"/>
                  <a:gd name="connsiteY46" fmla="*/ 1227990 h 1348853"/>
                  <a:gd name="connsiteX47" fmla="*/ 293460 w 962906"/>
                  <a:gd name="connsiteY47" fmla="*/ 1269143 h 1348853"/>
                  <a:gd name="connsiteX48" fmla="*/ 245945 w 962906"/>
                  <a:gd name="connsiteY48" fmla="*/ 1239116 h 1348853"/>
                  <a:gd name="connsiteX49" fmla="*/ 143318 w 962906"/>
                  <a:gd name="connsiteY49" fmla="*/ 1048700 h 1348853"/>
                  <a:gd name="connsiteX50" fmla="*/ 117352 w 962906"/>
                  <a:gd name="connsiteY50" fmla="*/ 1058592 h 1348853"/>
                  <a:gd name="connsiteX51" fmla="*/ 63477 w 962906"/>
                  <a:gd name="connsiteY51" fmla="*/ 1047992 h 1348853"/>
                  <a:gd name="connsiteX52" fmla="*/ 15432 w 962906"/>
                  <a:gd name="connsiteY52" fmla="*/ 854752 h 1348853"/>
                  <a:gd name="connsiteX53" fmla="*/ 45462 w 962906"/>
                  <a:gd name="connsiteY53" fmla="*/ 816953 h 1348853"/>
                  <a:gd name="connsiteX54" fmla="*/ 44578 w 962906"/>
                  <a:gd name="connsiteY54" fmla="*/ 810415 h 1348853"/>
                  <a:gd name="connsiteX55" fmla="*/ 48287 w 962906"/>
                  <a:gd name="connsiteY55" fmla="*/ 798052 h 1348853"/>
                  <a:gd name="connsiteX56" fmla="*/ 45990 w 962906"/>
                  <a:gd name="connsiteY56" fmla="*/ 794166 h 1348853"/>
                  <a:gd name="connsiteX57" fmla="*/ 49524 w 962906"/>
                  <a:gd name="connsiteY57" fmla="*/ 758485 h 1348853"/>
                  <a:gd name="connsiteX58" fmla="*/ 48463 w 962906"/>
                  <a:gd name="connsiteY58" fmla="*/ 704256 h 1348853"/>
                  <a:gd name="connsiteX59" fmla="*/ 50583 w 962906"/>
                  <a:gd name="connsiteY59" fmla="*/ 617705 h 1348853"/>
                  <a:gd name="connsiteX60" fmla="*/ 55352 w 962906"/>
                  <a:gd name="connsiteY60" fmla="*/ 315653 h 1348853"/>
                  <a:gd name="connsiteX61" fmla="*/ 54294 w 962906"/>
                  <a:gd name="connsiteY61" fmla="*/ 167809 h 1348853"/>
                  <a:gd name="connsiteX62" fmla="*/ 54294 w 962906"/>
                  <a:gd name="connsiteY62" fmla="*/ 165864 h 1348853"/>
                  <a:gd name="connsiteX63" fmla="*/ 81318 w 962906"/>
                  <a:gd name="connsiteY63" fmla="*/ 48225 h 1348853"/>
                  <a:gd name="connsiteX64" fmla="*/ 102339 w 962906"/>
                  <a:gd name="connsiteY64" fmla="*/ 46634 h 1348853"/>
                  <a:gd name="connsiteX65" fmla="*/ 170874 w 962906"/>
                  <a:gd name="connsiteY65" fmla="*/ 22260 h 1348853"/>
                  <a:gd name="connsiteX66" fmla="*/ 307415 w 962906"/>
                  <a:gd name="connsiteY66" fmla="*/ 6890 h 1348853"/>
                  <a:gd name="connsiteX67" fmla="*/ 380190 w 962906"/>
                  <a:gd name="connsiteY67" fmla="*/ 4066 h 1348853"/>
                  <a:gd name="connsiteX68" fmla="*/ 417814 w 962906"/>
                  <a:gd name="connsiteY68" fmla="*/ 3535 h 1348853"/>
                  <a:gd name="connsiteX69" fmla="*/ 453318 w 962906"/>
                  <a:gd name="connsiteY69" fmla="*/ 2828 h 1348853"/>
                  <a:gd name="connsiteX70" fmla="*/ 536514 w 962906"/>
                  <a:gd name="connsiteY70" fmla="*/ 6537 h 1348853"/>
                  <a:gd name="connsiteX71" fmla="*/ 540576 w 962906"/>
                  <a:gd name="connsiteY71" fmla="*/ 6183 h 1348853"/>
                  <a:gd name="connsiteX72" fmla="*/ 697079 w 962906"/>
                  <a:gd name="connsiteY72" fmla="*/ 7951 h 1348853"/>
                  <a:gd name="connsiteX73" fmla="*/ 844041 w 962906"/>
                  <a:gd name="connsiteY73" fmla="*/ 38863 h 1348853"/>
                  <a:gd name="connsiteX74" fmla="*/ 858878 w 962906"/>
                  <a:gd name="connsiteY74" fmla="*/ 49286 h 1348853"/>
                  <a:gd name="connsiteX75" fmla="*/ 875306 w 962906"/>
                  <a:gd name="connsiteY75" fmla="*/ 54582 h 1348853"/>
                  <a:gd name="connsiteX76" fmla="*/ 909044 w 962906"/>
                  <a:gd name="connsiteY76" fmla="*/ 74721 h 1348853"/>
                  <a:gd name="connsiteX77" fmla="*/ 912930 w 962906"/>
                  <a:gd name="connsiteY77" fmla="*/ 148731 h 1348853"/>
                  <a:gd name="connsiteX78" fmla="*/ 912753 w 962906"/>
                  <a:gd name="connsiteY78" fmla="*/ 150499 h 1348853"/>
                  <a:gd name="connsiteX79" fmla="*/ 913283 w 962906"/>
                  <a:gd name="connsiteY79" fmla="*/ 221331 h 1348853"/>
                  <a:gd name="connsiteX80" fmla="*/ 916815 w 962906"/>
                  <a:gd name="connsiteY80" fmla="*/ 307528 h 1348853"/>
                  <a:gd name="connsiteX81" fmla="*/ 915931 w 962906"/>
                  <a:gd name="connsiteY81" fmla="*/ 367411 h 1348853"/>
                  <a:gd name="connsiteX82" fmla="*/ 895971 w 962906"/>
                  <a:gd name="connsiteY82" fmla="*/ 411747 h 1348853"/>
                  <a:gd name="connsiteX83" fmla="*/ 887139 w 962906"/>
                  <a:gd name="connsiteY83" fmla="*/ 414041 h 1348853"/>
                  <a:gd name="connsiteX84" fmla="*/ 885197 w 962906"/>
                  <a:gd name="connsiteY84" fmla="*/ 413511 h 1348853"/>
                  <a:gd name="connsiteX85" fmla="*/ 902860 w 962906"/>
                  <a:gd name="connsiteY85" fmla="*/ 458201 h 1348853"/>
                  <a:gd name="connsiteX86" fmla="*/ 926001 w 962906"/>
                  <a:gd name="connsiteY86" fmla="*/ 529917 h 1348853"/>
                  <a:gd name="connsiteX87" fmla="*/ 950907 w 962906"/>
                  <a:gd name="connsiteY87" fmla="*/ 679175 h 1348853"/>
                  <a:gd name="connsiteX88" fmla="*/ 963978 w 962906"/>
                  <a:gd name="connsiteY88" fmla="*/ 948901 h 1348853"/>
                  <a:gd name="connsiteX89" fmla="*/ 909396 w 962906"/>
                  <a:gd name="connsiteY89" fmla="*/ 1195663 h 1348853"/>
                  <a:gd name="connsiteX90" fmla="*/ 730462 w 962906"/>
                  <a:gd name="connsiteY90" fmla="*/ 1330613 h 1348853"/>
                  <a:gd name="connsiteX91" fmla="*/ 600987 w 962906"/>
                  <a:gd name="connsiteY91" fmla="*/ 1351459 h 1348853"/>
                  <a:gd name="connsiteX92" fmla="*/ 587032 w 962906"/>
                  <a:gd name="connsiteY92" fmla="*/ 1351636 h 1348853"/>
                  <a:gd name="connsiteX93" fmla="*/ 534040 w 962906"/>
                  <a:gd name="connsiteY93" fmla="*/ 1348807 h 1348853"/>
                  <a:gd name="connsiteX94" fmla="*/ 163455 w 962906"/>
                  <a:gd name="connsiteY94" fmla="*/ 958087 h 1348853"/>
                  <a:gd name="connsiteX95" fmla="*/ 128834 w 962906"/>
                  <a:gd name="connsiteY95" fmla="*/ 918520 h 1348853"/>
                  <a:gd name="connsiteX96" fmla="*/ 108874 w 962906"/>
                  <a:gd name="connsiteY96" fmla="*/ 902620 h 1348853"/>
                  <a:gd name="connsiteX97" fmla="*/ 98805 w 962906"/>
                  <a:gd name="connsiteY97" fmla="*/ 896440 h 1348853"/>
                  <a:gd name="connsiteX98" fmla="*/ 86794 w 962906"/>
                  <a:gd name="connsiteY98" fmla="*/ 897678 h 1348853"/>
                  <a:gd name="connsiteX99" fmla="*/ 83437 w 962906"/>
                  <a:gd name="connsiteY99" fmla="*/ 900326 h 1348853"/>
                  <a:gd name="connsiteX100" fmla="*/ 86087 w 962906"/>
                  <a:gd name="connsiteY100" fmla="*/ 884430 h 1348853"/>
                  <a:gd name="connsiteX101" fmla="*/ 118237 w 962906"/>
                  <a:gd name="connsiteY101" fmla="*/ 880014 h 1348853"/>
                  <a:gd name="connsiteX102" fmla="*/ 159923 w 962906"/>
                  <a:gd name="connsiteY102" fmla="*/ 897501 h 1348853"/>
                  <a:gd name="connsiteX103" fmla="*/ 192424 w 962906"/>
                  <a:gd name="connsiteY103" fmla="*/ 935830 h 1348853"/>
                  <a:gd name="connsiteX104" fmla="*/ 173524 w 962906"/>
                  <a:gd name="connsiteY104" fmla="*/ 961265 h 1348853"/>
                  <a:gd name="connsiteX105" fmla="*/ 163455 w 962906"/>
                  <a:gd name="connsiteY105" fmla="*/ 958087 h 134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2906" h="1348853">
                    <a:moveTo>
                      <a:pt x="534040" y="1348807"/>
                    </a:moveTo>
                    <a:cubicBezTo>
                      <a:pt x="512491" y="1346513"/>
                      <a:pt x="490235" y="1346690"/>
                      <a:pt x="474514" y="1330440"/>
                    </a:cubicBezTo>
                    <a:cubicBezTo>
                      <a:pt x="470098" y="1326024"/>
                      <a:pt x="470274" y="1316839"/>
                      <a:pt x="476633" y="1313833"/>
                    </a:cubicBezTo>
                    <a:cubicBezTo>
                      <a:pt x="488822" y="1308361"/>
                      <a:pt x="496947" y="1307653"/>
                      <a:pt x="510372" y="1309594"/>
                    </a:cubicBezTo>
                    <a:cubicBezTo>
                      <a:pt x="521323" y="1311008"/>
                      <a:pt x="532451" y="1312246"/>
                      <a:pt x="543580" y="1313126"/>
                    </a:cubicBezTo>
                    <a:cubicBezTo>
                      <a:pt x="567425" y="1314717"/>
                      <a:pt x="591448" y="1314717"/>
                      <a:pt x="615296" y="1312949"/>
                    </a:cubicBezTo>
                    <a:cubicBezTo>
                      <a:pt x="659807" y="1309240"/>
                      <a:pt x="703261" y="1297584"/>
                      <a:pt x="743709" y="1278506"/>
                    </a:cubicBezTo>
                    <a:cubicBezTo>
                      <a:pt x="806063" y="1249008"/>
                      <a:pt x="859762" y="1200787"/>
                      <a:pt x="888731" y="1137372"/>
                    </a:cubicBezTo>
                    <a:cubicBezTo>
                      <a:pt x="922292" y="1063892"/>
                      <a:pt x="920170" y="978752"/>
                      <a:pt x="918581" y="899618"/>
                    </a:cubicBezTo>
                    <a:cubicBezTo>
                      <a:pt x="916815" y="813068"/>
                      <a:pt x="913635" y="726689"/>
                      <a:pt x="906041" y="640315"/>
                    </a:cubicBezTo>
                    <a:cubicBezTo>
                      <a:pt x="902507" y="598450"/>
                      <a:pt x="896855" y="556766"/>
                      <a:pt x="891732" y="515254"/>
                    </a:cubicBezTo>
                    <a:cubicBezTo>
                      <a:pt x="889084" y="492998"/>
                      <a:pt x="885550" y="470918"/>
                      <a:pt x="881134" y="449015"/>
                    </a:cubicBezTo>
                    <a:cubicBezTo>
                      <a:pt x="878838" y="437535"/>
                      <a:pt x="876011" y="426051"/>
                      <a:pt x="873540" y="414572"/>
                    </a:cubicBezTo>
                    <a:cubicBezTo>
                      <a:pt x="871772" y="414925"/>
                      <a:pt x="869829" y="415102"/>
                      <a:pt x="868063" y="415102"/>
                    </a:cubicBezTo>
                    <a:cubicBezTo>
                      <a:pt x="856935" y="415456"/>
                      <a:pt x="844925" y="412804"/>
                      <a:pt x="836621" y="404856"/>
                    </a:cubicBezTo>
                    <a:cubicBezTo>
                      <a:pt x="833089" y="407331"/>
                      <a:pt x="829027" y="408564"/>
                      <a:pt x="824788" y="408741"/>
                    </a:cubicBezTo>
                    <a:cubicBezTo>
                      <a:pt x="779214" y="410863"/>
                      <a:pt x="732935" y="408211"/>
                      <a:pt x="687186" y="408034"/>
                    </a:cubicBezTo>
                    <a:cubicBezTo>
                      <a:pt x="641438" y="408034"/>
                      <a:pt x="595687" y="408211"/>
                      <a:pt x="549761" y="408211"/>
                    </a:cubicBezTo>
                    <a:cubicBezTo>
                      <a:pt x="504190" y="408388"/>
                      <a:pt x="458264" y="408741"/>
                      <a:pt x="412514" y="407508"/>
                    </a:cubicBezTo>
                    <a:cubicBezTo>
                      <a:pt x="369945" y="406447"/>
                      <a:pt x="325963" y="407331"/>
                      <a:pt x="283923" y="399556"/>
                    </a:cubicBezTo>
                    <a:cubicBezTo>
                      <a:pt x="269791" y="449722"/>
                      <a:pt x="270321" y="504831"/>
                      <a:pt x="299644" y="549698"/>
                    </a:cubicBezTo>
                    <a:cubicBezTo>
                      <a:pt x="307945" y="562415"/>
                      <a:pt x="301233" y="577254"/>
                      <a:pt x="290458" y="585202"/>
                    </a:cubicBezTo>
                    <a:cubicBezTo>
                      <a:pt x="279330" y="593150"/>
                      <a:pt x="259370" y="605518"/>
                      <a:pt x="242411" y="606928"/>
                    </a:cubicBezTo>
                    <a:cubicBezTo>
                      <a:pt x="240822" y="610465"/>
                      <a:pt x="239056" y="614173"/>
                      <a:pt x="237467" y="617882"/>
                    </a:cubicBezTo>
                    <a:cubicBezTo>
                      <a:pt x="228989" y="636253"/>
                      <a:pt x="222276" y="655327"/>
                      <a:pt x="216800" y="674759"/>
                    </a:cubicBezTo>
                    <a:cubicBezTo>
                      <a:pt x="214150" y="684828"/>
                      <a:pt x="212030" y="695070"/>
                      <a:pt x="210087" y="705494"/>
                    </a:cubicBezTo>
                    <a:cubicBezTo>
                      <a:pt x="210264" y="707262"/>
                      <a:pt x="210441" y="709026"/>
                      <a:pt x="210618" y="710794"/>
                    </a:cubicBezTo>
                    <a:cubicBezTo>
                      <a:pt x="210618" y="710970"/>
                      <a:pt x="210618" y="711147"/>
                      <a:pt x="210618" y="711501"/>
                    </a:cubicBezTo>
                    <a:cubicBezTo>
                      <a:pt x="210795" y="712208"/>
                      <a:pt x="210795" y="713088"/>
                      <a:pt x="210971" y="713441"/>
                    </a:cubicBezTo>
                    <a:cubicBezTo>
                      <a:pt x="211853" y="718741"/>
                      <a:pt x="212914" y="723865"/>
                      <a:pt x="213796" y="728988"/>
                    </a:cubicBezTo>
                    <a:cubicBezTo>
                      <a:pt x="216269" y="741705"/>
                      <a:pt x="218212" y="754246"/>
                      <a:pt x="219626" y="767140"/>
                    </a:cubicBezTo>
                    <a:cubicBezTo>
                      <a:pt x="222100" y="790457"/>
                      <a:pt x="221923" y="820662"/>
                      <a:pt x="199136" y="834440"/>
                    </a:cubicBezTo>
                    <a:cubicBezTo>
                      <a:pt x="186949" y="841857"/>
                      <a:pt x="172287" y="841150"/>
                      <a:pt x="159569" y="836204"/>
                    </a:cubicBezTo>
                    <a:cubicBezTo>
                      <a:pt x="151268" y="832672"/>
                      <a:pt x="143141" y="828433"/>
                      <a:pt x="135547" y="823486"/>
                    </a:cubicBezTo>
                    <a:cubicBezTo>
                      <a:pt x="130954" y="820662"/>
                      <a:pt x="126008" y="818540"/>
                      <a:pt x="121415" y="815539"/>
                    </a:cubicBezTo>
                    <a:cubicBezTo>
                      <a:pt x="120002" y="814831"/>
                      <a:pt x="118765" y="813947"/>
                      <a:pt x="117706" y="812891"/>
                    </a:cubicBezTo>
                    <a:cubicBezTo>
                      <a:pt x="110287" y="814478"/>
                      <a:pt x="102869" y="817130"/>
                      <a:pt x="95980" y="820485"/>
                    </a:cubicBezTo>
                    <a:cubicBezTo>
                      <a:pt x="83437" y="826846"/>
                      <a:pt x="72134" y="835678"/>
                      <a:pt x="62772" y="846273"/>
                    </a:cubicBezTo>
                    <a:cubicBezTo>
                      <a:pt x="42812" y="868530"/>
                      <a:pt x="36807" y="899795"/>
                      <a:pt x="39631" y="928939"/>
                    </a:cubicBezTo>
                    <a:cubicBezTo>
                      <a:pt x="42105" y="955965"/>
                      <a:pt x="52879" y="987053"/>
                      <a:pt x="74254" y="1005071"/>
                    </a:cubicBezTo>
                    <a:cubicBezTo>
                      <a:pt x="83437" y="1013018"/>
                      <a:pt x="95096" y="1017258"/>
                      <a:pt x="107285" y="1017258"/>
                    </a:cubicBezTo>
                    <a:cubicBezTo>
                      <a:pt x="113290" y="1017081"/>
                      <a:pt x="119118" y="1016024"/>
                      <a:pt x="124772" y="1014433"/>
                    </a:cubicBezTo>
                    <a:cubicBezTo>
                      <a:pt x="130600" y="1012842"/>
                      <a:pt x="137666" y="1013372"/>
                      <a:pt x="142964" y="1011255"/>
                    </a:cubicBezTo>
                    <a:cubicBezTo>
                      <a:pt x="150737" y="1008076"/>
                      <a:pt x="160453" y="1017788"/>
                      <a:pt x="157273" y="1025563"/>
                    </a:cubicBezTo>
                    <a:cubicBezTo>
                      <a:pt x="154800" y="1031566"/>
                      <a:pt x="153564" y="1036866"/>
                      <a:pt x="150384" y="1041459"/>
                    </a:cubicBezTo>
                    <a:cubicBezTo>
                      <a:pt x="172463" y="1077317"/>
                      <a:pt x="196309" y="1111937"/>
                      <a:pt x="222100" y="1145320"/>
                    </a:cubicBezTo>
                    <a:cubicBezTo>
                      <a:pt x="245061" y="1175175"/>
                      <a:pt x="272264" y="1200433"/>
                      <a:pt x="297876" y="1227990"/>
                    </a:cubicBezTo>
                    <a:cubicBezTo>
                      <a:pt x="309181" y="1240177"/>
                      <a:pt x="313950" y="1264024"/>
                      <a:pt x="293460" y="1269143"/>
                    </a:cubicBezTo>
                    <a:cubicBezTo>
                      <a:pt x="272971" y="1274443"/>
                      <a:pt x="257779" y="1252540"/>
                      <a:pt x="245945" y="1239116"/>
                    </a:cubicBezTo>
                    <a:cubicBezTo>
                      <a:pt x="197370" y="1183830"/>
                      <a:pt x="160628" y="1120416"/>
                      <a:pt x="143318" y="1048700"/>
                    </a:cubicBezTo>
                    <a:cubicBezTo>
                      <a:pt x="135724" y="1054000"/>
                      <a:pt x="126715" y="1057355"/>
                      <a:pt x="117352" y="1058592"/>
                    </a:cubicBezTo>
                    <a:cubicBezTo>
                      <a:pt x="98630" y="1061068"/>
                      <a:pt x="79729" y="1057355"/>
                      <a:pt x="63477" y="1047992"/>
                    </a:cubicBezTo>
                    <a:cubicBezTo>
                      <a:pt x="1479" y="1012139"/>
                      <a:pt x="-13537" y="915342"/>
                      <a:pt x="15432" y="854752"/>
                    </a:cubicBezTo>
                    <a:cubicBezTo>
                      <a:pt x="22498" y="840094"/>
                      <a:pt x="32742" y="827195"/>
                      <a:pt x="45462" y="816953"/>
                    </a:cubicBezTo>
                    <a:cubicBezTo>
                      <a:pt x="44224" y="815008"/>
                      <a:pt x="44047" y="812714"/>
                      <a:pt x="44578" y="810415"/>
                    </a:cubicBezTo>
                    <a:cubicBezTo>
                      <a:pt x="45813" y="806353"/>
                      <a:pt x="47051" y="802114"/>
                      <a:pt x="48287" y="798052"/>
                    </a:cubicBezTo>
                    <a:cubicBezTo>
                      <a:pt x="46697" y="797344"/>
                      <a:pt x="45813" y="795757"/>
                      <a:pt x="45990" y="794166"/>
                    </a:cubicBezTo>
                    <a:cubicBezTo>
                      <a:pt x="47228" y="782333"/>
                      <a:pt x="48287" y="770318"/>
                      <a:pt x="49524" y="758485"/>
                    </a:cubicBezTo>
                    <a:cubicBezTo>
                      <a:pt x="48994" y="740468"/>
                      <a:pt x="48110" y="722450"/>
                      <a:pt x="48463" y="704256"/>
                    </a:cubicBezTo>
                    <a:cubicBezTo>
                      <a:pt x="48640" y="675466"/>
                      <a:pt x="50406" y="646495"/>
                      <a:pt x="50583" y="617705"/>
                    </a:cubicBezTo>
                    <a:cubicBezTo>
                      <a:pt x="50937" y="516846"/>
                      <a:pt x="54999" y="416340"/>
                      <a:pt x="55352" y="315653"/>
                    </a:cubicBezTo>
                    <a:cubicBezTo>
                      <a:pt x="55529" y="266370"/>
                      <a:pt x="55529" y="216915"/>
                      <a:pt x="54294" y="167809"/>
                    </a:cubicBezTo>
                    <a:cubicBezTo>
                      <a:pt x="54294" y="167102"/>
                      <a:pt x="54294" y="166395"/>
                      <a:pt x="54294" y="165864"/>
                    </a:cubicBezTo>
                    <a:cubicBezTo>
                      <a:pt x="53233" y="126474"/>
                      <a:pt x="42812" y="73660"/>
                      <a:pt x="81318" y="48225"/>
                    </a:cubicBezTo>
                    <a:cubicBezTo>
                      <a:pt x="87679" y="44340"/>
                      <a:pt x="95450" y="43632"/>
                      <a:pt x="102339" y="46634"/>
                    </a:cubicBezTo>
                    <a:cubicBezTo>
                      <a:pt x="122122" y="32856"/>
                      <a:pt x="147029" y="26145"/>
                      <a:pt x="170874" y="22260"/>
                    </a:cubicBezTo>
                    <a:cubicBezTo>
                      <a:pt x="216092" y="15015"/>
                      <a:pt x="261843" y="11483"/>
                      <a:pt x="307415" y="6890"/>
                    </a:cubicBezTo>
                    <a:cubicBezTo>
                      <a:pt x="331614" y="4419"/>
                      <a:pt x="355814" y="3535"/>
                      <a:pt x="380190" y="4066"/>
                    </a:cubicBezTo>
                    <a:cubicBezTo>
                      <a:pt x="392553" y="4419"/>
                      <a:pt x="405273" y="3889"/>
                      <a:pt x="417814" y="3535"/>
                    </a:cubicBezTo>
                    <a:cubicBezTo>
                      <a:pt x="429649" y="3005"/>
                      <a:pt x="441482" y="2651"/>
                      <a:pt x="453318" y="2828"/>
                    </a:cubicBezTo>
                    <a:cubicBezTo>
                      <a:pt x="480872" y="3182"/>
                      <a:pt x="508782" y="4242"/>
                      <a:pt x="536514" y="6537"/>
                    </a:cubicBezTo>
                    <a:cubicBezTo>
                      <a:pt x="537928" y="6360"/>
                      <a:pt x="539164" y="6360"/>
                      <a:pt x="540576" y="6183"/>
                    </a:cubicBezTo>
                    <a:cubicBezTo>
                      <a:pt x="592685" y="1064"/>
                      <a:pt x="644970" y="5657"/>
                      <a:pt x="697079" y="7951"/>
                    </a:cubicBezTo>
                    <a:cubicBezTo>
                      <a:pt x="746890" y="9896"/>
                      <a:pt x="799351" y="15192"/>
                      <a:pt x="844041" y="38863"/>
                    </a:cubicBezTo>
                    <a:cubicBezTo>
                      <a:pt x="849515" y="41687"/>
                      <a:pt x="854462" y="45224"/>
                      <a:pt x="858878" y="49286"/>
                    </a:cubicBezTo>
                    <a:cubicBezTo>
                      <a:pt x="864531" y="49989"/>
                      <a:pt x="870183" y="51757"/>
                      <a:pt x="875306" y="54582"/>
                    </a:cubicBezTo>
                    <a:cubicBezTo>
                      <a:pt x="889612" y="51580"/>
                      <a:pt x="905687" y="58118"/>
                      <a:pt x="909044" y="74721"/>
                    </a:cubicBezTo>
                    <a:cubicBezTo>
                      <a:pt x="914342" y="99095"/>
                      <a:pt x="915580" y="124003"/>
                      <a:pt x="912930" y="148731"/>
                    </a:cubicBezTo>
                    <a:cubicBezTo>
                      <a:pt x="912930" y="149261"/>
                      <a:pt x="912753" y="149969"/>
                      <a:pt x="912753" y="150499"/>
                    </a:cubicBezTo>
                    <a:cubicBezTo>
                      <a:pt x="918404" y="173812"/>
                      <a:pt x="918581" y="198014"/>
                      <a:pt x="913283" y="221331"/>
                    </a:cubicBezTo>
                    <a:cubicBezTo>
                      <a:pt x="915403" y="250121"/>
                      <a:pt x="916639" y="278738"/>
                      <a:pt x="916815" y="307528"/>
                    </a:cubicBezTo>
                    <a:cubicBezTo>
                      <a:pt x="916992" y="327314"/>
                      <a:pt x="917876" y="347625"/>
                      <a:pt x="915931" y="367411"/>
                    </a:cubicBezTo>
                    <a:cubicBezTo>
                      <a:pt x="914342" y="384721"/>
                      <a:pt x="907099" y="398499"/>
                      <a:pt x="895971" y="411747"/>
                    </a:cubicBezTo>
                    <a:cubicBezTo>
                      <a:pt x="893675" y="414041"/>
                      <a:pt x="890320" y="414925"/>
                      <a:pt x="887139" y="414041"/>
                    </a:cubicBezTo>
                    <a:cubicBezTo>
                      <a:pt x="886611" y="413864"/>
                      <a:pt x="885904" y="413688"/>
                      <a:pt x="885197" y="413511"/>
                    </a:cubicBezTo>
                    <a:cubicBezTo>
                      <a:pt x="891909" y="427996"/>
                      <a:pt x="897386" y="443538"/>
                      <a:pt x="902860" y="458201"/>
                    </a:cubicBezTo>
                    <a:cubicBezTo>
                      <a:pt x="911869" y="481695"/>
                      <a:pt x="919642" y="505538"/>
                      <a:pt x="926001" y="529917"/>
                    </a:cubicBezTo>
                    <a:cubicBezTo>
                      <a:pt x="938188" y="579023"/>
                      <a:pt x="946491" y="628831"/>
                      <a:pt x="950907" y="679175"/>
                    </a:cubicBezTo>
                    <a:cubicBezTo>
                      <a:pt x="959209" y="768731"/>
                      <a:pt x="962210" y="858991"/>
                      <a:pt x="963978" y="948901"/>
                    </a:cubicBezTo>
                    <a:cubicBezTo>
                      <a:pt x="965391" y="1034042"/>
                      <a:pt x="957971" y="1122891"/>
                      <a:pt x="909396" y="1195663"/>
                    </a:cubicBezTo>
                    <a:cubicBezTo>
                      <a:pt x="867004" y="1259432"/>
                      <a:pt x="802354" y="1305708"/>
                      <a:pt x="730462" y="1330613"/>
                    </a:cubicBezTo>
                    <a:cubicBezTo>
                      <a:pt x="689483" y="1344922"/>
                      <a:pt x="644262" y="1350045"/>
                      <a:pt x="600987" y="1351459"/>
                    </a:cubicBezTo>
                    <a:cubicBezTo>
                      <a:pt x="596217" y="1351459"/>
                      <a:pt x="591625" y="1351636"/>
                      <a:pt x="587032" y="1351636"/>
                    </a:cubicBezTo>
                    <a:cubicBezTo>
                      <a:pt x="569368" y="1351459"/>
                      <a:pt x="551704" y="1350575"/>
                      <a:pt x="534040" y="1348807"/>
                    </a:cubicBezTo>
                    <a:close/>
                    <a:moveTo>
                      <a:pt x="163455" y="958087"/>
                    </a:moveTo>
                    <a:cubicBezTo>
                      <a:pt x="148795" y="948371"/>
                      <a:pt x="141552" y="930707"/>
                      <a:pt x="128834" y="918520"/>
                    </a:cubicBezTo>
                    <a:cubicBezTo>
                      <a:pt x="122652" y="912689"/>
                      <a:pt x="115940" y="907389"/>
                      <a:pt x="108874" y="902620"/>
                    </a:cubicBezTo>
                    <a:cubicBezTo>
                      <a:pt x="105694" y="900326"/>
                      <a:pt x="102339" y="898204"/>
                      <a:pt x="98805" y="896440"/>
                    </a:cubicBezTo>
                    <a:cubicBezTo>
                      <a:pt x="98453" y="896263"/>
                      <a:pt x="83968" y="891494"/>
                      <a:pt x="86794" y="897678"/>
                    </a:cubicBezTo>
                    <a:cubicBezTo>
                      <a:pt x="87679" y="899795"/>
                      <a:pt x="85205" y="902094"/>
                      <a:pt x="83437" y="900326"/>
                    </a:cubicBezTo>
                    <a:cubicBezTo>
                      <a:pt x="78493" y="895202"/>
                      <a:pt x="81318" y="889018"/>
                      <a:pt x="86087" y="884430"/>
                    </a:cubicBezTo>
                    <a:cubicBezTo>
                      <a:pt x="94742" y="876124"/>
                      <a:pt x="107637" y="878069"/>
                      <a:pt x="118237" y="880014"/>
                    </a:cubicBezTo>
                    <a:cubicBezTo>
                      <a:pt x="133250" y="883015"/>
                      <a:pt x="147380" y="889018"/>
                      <a:pt x="159923" y="897501"/>
                    </a:cubicBezTo>
                    <a:cubicBezTo>
                      <a:pt x="173347" y="906510"/>
                      <a:pt x="189774" y="918873"/>
                      <a:pt x="192424" y="935830"/>
                    </a:cubicBezTo>
                    <a:cubicBezTo>
                      <a:pt x="194366" y="948017"/>
                      <a:pt x="185181" y="961265"/>
                      <a:pt x="173524" y="961265"/>
                    </a:cubicBezTo>
                    <a:cubicBezTo>
                      <a:pt x="169813" y="961265"/>
                      <a:pt x="166458" y="960027"/>
                      <a:pt x="163455" y="958087"/>
                    </a:cubicBezTo>
                    <a:close/>
                  </a:path>
                </a:pathLst>
              </a:custGeom>
              <a:solidFill>
                <a:srgbClr val="000000"/>
              </a:solidFill>
              <a:ln w="17597" cap="flat">
                <a:noFill/>
                <a:prstDash val="solid"/>
                <a:miter/>
              </a:ln>
            </p:spPr>
            <p:txBody>
              <a:bodyPr rtlCol="0" anchor="ctr"/>
              <a:lstStyle/>
              <a:p>
                <a:endParaRPr lang="en-GB"/>
              </a:p>
            </p:txBody>
          </p:sp>
        </p:grpSp>
        <p:grpSp>
          <p:nvGrpSpPr>
            <p:cNvPr id="54" name="Graphic 20" descr="An angry face">
              <a:extLst>
                <a:ext uri="{FF2B5EF4-FFF2-40B4-BE49-F238E27FC236}">
                  <a16:creationId xmlns:a16="http://schemas.microsoft.com/office/drawing/2014/main" id="{C07EDCA8-CA95-10D0-0C15-9F96E718F5F0}"/>
                </a:ext>
              </a:extLst>
            </p:cNvPr>
            <p:cNvGrpSpPr/>
            <p:nvPr/>
          </p:nvGrpSpPr>
          <p:grpSpPr>
            <a:xfrm rot="943435">
              <a:off x="5932340" y="4084720"/>
              <a:ext cx="525318" cy="542735"/>
              <a:chOff x="5932340" y="4084720"/>
              <a:chExt cx="525318" cy="542735"/>
            </a:xfrm>
            <a:solidFill>
              <a:srgbClr val="000000"/>
            </a:solidFill>
          </p:grpSpPr>
          <p:sp>
            <p:nvSpPr>
              <p:cNvPr id="55" name="Free-form: Shape 54">
                <a:extLst>
                  <a:ext uri="{FF2B5EF4-FFF2-40B4-BE49-F238E27FC236}">
                    <a16:creationId xmlns:a16="http://schemas.microsoft.com/office/drawing/2014/main" id="{384C305E-3EB9-8A98-0820-72A087AEC55B}"/>
                  </a:ext>
                </a:extLst>
              </p:cNvPr>
              <p:cNvSpPr/>
              <p:nvPr/>
            </p:nvSpPr>
            <p:spPr>
              <a:xfrm>
                <a:off x="6135302" y="4420640"/>
                <a:ext cx="306549" cy="206815"/>
              </a:xfrm>
              <a:custGeom>
                <a:avLst/>
                <a:gdLst>
                  <a:gd name="connsiteX0" fmla="*/ 11648 w 306549"/>
                  <a:gd name="connsiteY0" fmla="*/ 208443 h 206815"/>
                  <a:gd name="connsiteX1" fmla="*/ 6087 w 306549"/>
                  <a:gd name="connsiteY1" fmla="*/ 206259 h 206815"/>
                  <a:gd name="connsiteX2" fmla="*/ 2117 w 306549"/>
                  <a:gd name="connsiteY2" fmla="*/ 192754 h 206815"/>
                  <a:gd name="connsiteX3" fmla="*/ 19790 w 306549"/>
                  <a:gd name="connsiteY3" fmla="*/ 133777 h 206815"/>
                  <a:gd name="connsiteX4" fmla="*/ 112723 w 306549"/>
                  <a:gd name="connsiteY4" fmla="*/ 21382 h 206815"/>
                  <a:gd name="connsiteX5" fmla="*/ 308520 w 306549"/>
                  <a:gd name="connsiteY5" fmla="*/ 134374 h 206815"/>
                  <a:gd name="connsiteX6" fmla="*/ 300974 w 306549"/>
                  <a:gd name="connsiteY6" fmla="*/ 153635 h 206815"/>
                  <a:gd name="connsiteX7" fmla="*/ 279330 w 306549"/>
                  <a:gd name="connsiteY7" fmla="*/ 163166 h 206815"/>
                  <a:gd name="connsiteX8" fmla="*/ 259074 w 306549"/>
                  <a:gd name="connsiteY8" fmla="*/ 154629 h 206815"/>
                  <a:gd name="connsiteX9" fmla="*/ 250139 w 306549"/>
                  <a:gd name="connsiteY9" fmla="*/ 129409 h 206815"/>
                  <a:gd name="connsiteX10" fmla="*/ 217970 w 306549"/>
                  <a:gd name="connsiteY10" fmla="*/ 59708 h 206815"/>
                  <a:gd name="connsiteX11" fmla="*/ 28924 w 306549"/>
                  <a:gd name="connsiteY11" fmla="*/ 171508 h 206815"/>
                  <a:gd name="connsiteX12" fmla="*/ 28924 w 306549"/>
                  <a:gd name="connsiteY12" fmla="*/ 171508 h 206815"/>
                  <a:gd name="connsiteX13" fmla="*/ 14428 w 306549"/>
                  <a:gd name="connsiteY13" fmla="*/ 194938 h 206815"/>
                  <a:gd name="connsiteX14" fmla="*/ 13434 w 306549"/>
                  <a:gd name="connsiteY14" fmla="*/ 204074 h 206815"/>
                  <a:gd name="connsiteX15" fmla="*/ 14627 w 306549"/>
                  <a:gd name="connsiteY15" fmla="*/ 208045 h 206815"/>
                  <a:gd name="connsiteX16" fmla="*/ 11648 w 306549"/>
                  <a:gd name="connsiteY16" fmla="*/ 208443 h 20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6549" h="206815">
                    <a:moveTo>
                      <a:pt x="11648" y="208443"/>
                    </a:moveTo>
                    <a:cubicBezTo>
                      <a:pt x="9464" y="208641"/>
                      <a:pt x="7479" y="207648"/>
                      <a:pt x="6087" y="206259"/>
                    </a:cubicBezTo>
                    <a:cubicBezTo>
                      <a:pt x="3108" y="202286"/>
                      <a:pt x="1719" y="197520"/>
                      <a:pt x="2117" y="192754"/>
                    </a:cubicBezTo>
                    <a:cubicBezTo>
                      <a:pt x="1918" y="173692"/>
                      <a:pt x="14428" y="145692"/>
                      <a:pt x="19790" y="133777"/>
                    </a:cubicBezTo>
                    <a:cubicBezTo>
                      <a:pt x="39052" y="88700"/>
                      <a:pt x="69236" y="46005"/>
                      <a:pt x="112723" y="21382"/>
                    </a:cubicBezTo>
                    <a:cubicBezTo>
                      <a:pt x="208834" y="-30645"/>
                      <a:pt x="305146" y="24759"/>
                      <a:pt x="308520" y="134374"/>
                    </a:cubicBezTo>
                    <a:cubicBezTo>
                      <a:pt x="309116" y="141721"/>
                      <a:pt x="306336" y="148869"/>
                      <a:pt x="300974" y="153635"/>
                    </a:cubicBezTo>
                    <a:cubicBezTo>
                      <a:pt x="295217" y="159593"/>
                      <a:pt x="287472" y="162968"/>
                      <a:pt x="279330" y="163166"/>
                    </a:cubicBezTo>
                    <a:cubicBezTo>
                      <a:pt x="271784" y="163166"/>
                      <a:pt x="264436" y="160187"/>
                      <a:pt x="259074" y="154629"/>
                    </a:cubicBezTo>
                    <a:cubicBezTo>
                      <a:pt x="252125" y="148074"/>
                      <a:pt x="249742" y="138742"/>
                      <a:pt x="250139" y="129409"/>
                    </a:cubicBezTo>
                    <a:cubicBezTo>
                      <a:pt x="250139" y="99424"/>
                      <a:pt x="244777" y="73409"/>
                      <a:pt x="217970" y="59708"/>
                    </a:cubicBezTo>
                    <a:cubicBezTo>
                      <a:pt x="136750" y="22773"/>
                      <a:pt x="73206" y="108955"/>
                      <a:pt x="28924" y="171508"/>
                    </a:cubicBezTo>
                    <a:lnTo>
                      <a:pt x="28924" y="171508"/>
                    </a:lnTo>
                    <a:cubicBezTo>
                      <a:pt x="24158" y="177463"/>
                      <a:pt x="17010" y="186600"/>
                      <a:pt x="14428" y="194938"/>
                    </a:cubicBezTo>
                    <a:cubicBezTo>
                      <a:pt x="13236" y="197917"/>
                      <a:pt x="12838" y="201095"/>
                      <a:pt x="13434" y="204074"/>
                    </a:cubicBezTo>
                    <a:cubicBezTo>
                      <a:pt x="13633" y="205463"/>
                      <a:pt x="14031" y="206855"/>
                      <a:pt x="14627" y="208045"/>
                    </a:cubicBezTo>
                    <a:cubicBezTo>
                      <a:pt x="13633" y="208443"/>
                      <a:pt x="12639" y="208443"/>
                      <a:pt x="11648" y="208443"/>
                    </a:cubicBezTo>
                    <a:close/>
                  </a:path>
                </a:pathLst>
              </a:custGeom>
              <a:solidFill>
                <a:srgbClr val="000000"/>
              </a:solidFill>
              <a:ln w="1964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E760B019-529A-64F1-5FE4-71B6732BDFBA}"/>
                  </a:ext>
                </a:extLst>
              </p:cNvPr>
              <p:cNvSpPr/>
              <p:nvPr/>
            </p:nvSpPr>
            <p:spPr>
              <a:xfrm>
                <a:off x="6203355" y="4246948"/>
                <a:ext cx="157500" cy="141042"/>
              </a:xfrm>
              <a:custGeom>
                <a:avLst/>
                <a:gdLst>
                  <a:gd name="connsiteX0" fmla="*/ 88952 w 157500"/>
                  <a:gd name="connsiteY0" fmla="*/ 142650 h 141042"/>
                  <a:gd name="connsiteX1" fmla="*/ 10515 w 157500"/>
                  <a:gd name="connsiteY1" fmla="*/ 79106 h 141042"/>
                  <a:gd name="connsiteX2" fmla="*/ 21833 w 157500"/>
                  <a:gd name="connsiteY2" fmla="*/ 74738 h 141042"/>
                  <a:gd name="connsiteX3" fmla="*/ 30770 w 157500"/>
                  <a:gd name="connsiteY3" fmla="*/ 77519 h 141042"/>
                  <a:gd name="connsiteX4" fmla="*/ 120528 w 157500"/>
                  <a:gd name="connsiteY4" fmla="*/ 97376 h 141042"/>
                  <a:gd name="connsiteX5" fmla="*/ 87961 w 157500"/>
                  <a:gd name="connsiteY5" fmla="*/ 17946 h 141042"/>
                  <a:gd name="connsiteX6" fmla="*/ 85976 w 157500"/>
                  <a:gd name="connsiteY6" fmla="*/ 9207 h 141042"/>
                  <a:gd name="connsiteX7" fmla="*/ 96697 w 157500"/>
                  <a:gd name="connsiteY7" fmla="*/ 1661 h 141042"/>
                  <a:gd name="connsiteX8" fmla="*/ 159051 w 157500"/>
                  <a:gd name="connsiteY8" fmla="*/ 76525 h 141042"/>
                  <a:gd name="connsiteX9" fmla="*/ 88952 w 157500"/>
                  <a:gd name="connsiteY9" fmla="*/ 142650 h 14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00" h="141042">
                    <a:moveTo>
                      <a:pt x="88952" y="142650"/>
                    </a:moveTo>
                    <a:cubicBezTo>
                      <a:pt x="64130" y="143445"/>
                      <a:pt x="-25627" y="112667"/>
                      <a:pt x="10515" y="79106"/>
                    </a:cubicBezTo>
                    <a:cubicBezTo>
                      <a:pt x="13693" y="76326"/>
                      <a:pt x="17664" y="74738"/>
                      <a:pt x="21833" y="74738"/>
                    </a:cubicBezTo>
                    <a:cubicBezTo>
                      <a:pt x="25011" y="74738"/>
                      <a:pt x="28189" y="75730"/>
                      <a:pt x="30770" y="77519"/>
                    </a:cubicBezTo>
                    <a:cubicBezTo>
                      <a:pt x="52812" y="95192"/>
                      <a:pt x="93917" y="126169"/>
                      <a:pt x="120528" y="97376"/>
                    </a:cubicBezTo>
                    <a:cubicBezTo>
                      <a:pt x="146341" y="66000"/>
                      <a:pt x="106030" y="26881"/>
                      <a:pt x="87961" y="17946"/>
                    </a:cubicBezTo>
                    <a:cubicBezTo>
                      <a:pt x="85379" y="15761"/>
                      <a:pt x="84584" y="12385"/>
                      <a:pt x="85976" y="9207"/>
                    </a:cubicBezTo>
                    <a:cubicBezTo>
                      <a:pt x="87365" y="4640"/>
                      <a:pt x="91733" y="1462"/>
                      <a:pt x="96697" y="1661"/>
                    </a:cubicBezTo>
                    <a:cubicBezTo>
                      <a:pt x="133831" y="4441"/>
                      <a:pt x="163816" y="39192"/>
                      <a:pt x="159051" y="76525"/>
                    </a:cubicBezTo>
                    <a:cubicBezTo>
                      <a:pt x="157065" y="112468"/>
                      <a:pt x="125691" y="144042"/>
                      <a:pt x="88952" y="142650"/>
                    </a:cubicBezTo>
                    <a:close/>
                  </a:path>
                </a:pathLst>
              </a:custGeom>
              <a:solidFill>
                <a:srgbClr val="000000"/>
              </a:solidFill>
              <a:ln w="1964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8FD26F98-0AAF-3FEA-860E-A98149380869}"/>
                  </a:ext>
                </a:extLst>
              </p:cNvPr>
              <p:cNvSpPr/>
              <p:nvPr/>
            </p:nvSpPr>
            <p:spPr>
              <a:xfrm>
                <a:off x="5932340" y="4112396"/>
                <a:ext cx="264381" cy="158590"/>
              </a:xfrm>
              <a:custGeom>
                <a:avLst/>
                <a:gdLst>
                  <a:gd name="connsiteX0" fmla="*/ 155831 w 264381"/>
                  <a:gd name="connsiteY0" fmla="*/ 160242 h 158590"/>
                  <a:gd name="connsiteX1" fmla="*/ 150270 w 264381"/>
                  <a:gd name="connsiteY1" fmla="*/ 159646 h 158590"/>
                  <a:gd name="connsiteX2" fmla="*/ 133392 w 264381"/>
                  <a:gd name="connsiteY2" fmla="*/ 149319 h 158590"/>
                  <a:gd name="connsiteX3" fmla="*/ 124653 w 264381"/>
                  <a:gd name="connsiteY3" fmla="*/ 119135 h 158590"/>
                  <a:gd name="connsiteX4" fmla="*/ 130413 w 264381"/>
                  <a:gd name="connsiteY4" fmla="*/ 107221 h 158590"/>
                  <a:gd name="connsiteX5" fmla="*/ 132000 w 264381"/>
                  <a:gd name="connsiteY5" fmla="*/ 93717 h 158590"/>
                  <a:gd name="connsiteX6" fmla="*/ 132199 w 264381"/>
                  <a:gd name="connsiteY6" fmla="*/ 90939 h 158590"/>
                  <a:gd name="connsiteX7" fmla="*/ 136170 w 264381"/>
                  <a:gd name="connsiteY7" fmla="*/ 72868 h 158590"/>
                  <a:gd name="connsiteX8" fmla="*/ 133193 w 264381"/>
                  <a:gd name="connsiteY8" fmla="*/ 71675 h 158590"/>
                  <a:gd name="connsiteX9" fmla="*/ 133193 w 264381"/>
                  <a:gd name="connsiteY9" fmla="*/ 71675 h 158590"/>
                  <a:gd name="connsiteX10" fmla="*/ 31522 w 264381"/>
                  <a:gd name="connsiteY10" fmla="*/ 25805 h 158590"/>
                  <a:gd name="connsiteX11" fmla="*/ 11465 w 264381"/>
                  <a:gd name="connsiteY11" fmla="*/ 10912 h 158590"/>
                  <a:gd name="connsiteX12" fmla="*/ 9875 w 264381"/>
                  <a:gd name="connsiteY12" fmla="*/ 14485 h 158590"/>
                  <a:gd name="connsiteX13" fmla="*/ 2726 w 264381"/>
                  <a:gd name="connsiteY13" fmla="*/ 13294 h 158590"/>
                  <a:gd name="connsiteX14" fmla="*/ 4712 w 264381"/>
                  <a:gd name="connsiteY14" fmla="*/ 4357 h 158590"/>
                  <a:gd name="connsiteX15" fmla="*/ 22584 w 264381"/>
                  <a:gd name="connsiteY15" fmla="*/ 2968 h 158590"/>
                  <a:gd name="connsiteX16" fmla="*/ 237247 w 264381"/>
                  <a:gd name="connsiteY16" fmla="*/ 43874 h 158590"/>
                  <a:gd name="connsiteX17" fmla="*/ 259885 w 264381"/>
                  <a:gd name="connsiteY17" fmla="*/ 54796 h 158590"/>
                  <a:gd name="connsiteX18" fmla="*/ 266040 w 264381"/>
                  <a:gd name="connsiteY18" fmla="*/ 76838 h 158590"/>
                  <a:gd name="connsiteX19" fmla="*/ 182042 w 264381"/>
                  <a:gd name="connsiteY19" fmla="*/ 87761 h 158590"/>
                  <a:gd name="connsiteX20" fmla="*/ 185814 w 264381"/>
                  <a:gd name="connsiteY20" fmla="*/ 96497 h 158590"/>
                  <a:gd name="connsiteX21" fmla="*/ 192170 w 264381"/>
                  <a:gd name="connsiteY21" fmla="*/ 120129 h 158590"/>
                  <a:gd name="connsiteX22" fmla="*/ 155831 w 264381"/>
                  <a:gd name="connsiteY22" fmla="*/ 160242 h 15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4381" h="158590">
                    <a:moveTo>
                      <a:pt x="155831" y="160242"/>
                    </a:moveTo>
                    <a:cubicBezTo>
                      <a:pt x="153843" y="160242"/>
                      <a:pt x="152057" y="160043"/>
                      <a:pt x="150270" y="159646"/>
                    </a:cubicBezTo>
                    <a:cubicBezTo>
                      <a:pt x="143716" y="158254"/>
                      <a:pt x="137760" y="154483"/>
                      <a:pt x="133392" y="149319"/>
                    </a:cubicBezTo>
                    <a:cubicBezTo>
                      <a:pt x="126241" y="141177"/>
                      <a:pt x="121276" y="129859"/>
                      <a:pt x="124653" y="119135"/>
                    </a:cubicBezTo>
                    <a:cubicBezTo>
                      <a:pt x="126045" y="114966"/>
                      <a:pt x="127831" y="110797"/>
                      <a:pt x="130413" y="107221"/>
                    </a:cubicBezTo>
                    <a:cubicBezTo>
                      <a:pt x="131205" y="102853"/>
                      <a:pt x="131802" y="98286"/>
                      <a:pt x="132000" y="93717"/>
                    </a:cubicBezTo>
                    <a:cubicBezTo>
                      <a:pt x="132000" y="92924"/>
                      <a:pt x="132199" y="91930"/>
                      <a:pt x="132199" y="90939"/>
                    </a:cubicBezTo>
                    <a:cubicBezTo>
                      <a:pt x="132597" y="84782"/>
                      <a:pt x="133591" y="78625"/>
                      <a:pt x="136170" y="72868"/>
                    </a:cubicBezTo>
                    <a:lnTo>
                      <a:pt x="133193" y="71675"/>
                    </a:lnTo>
                    <a:lnTo>
                      <a:pt x="133193" y="71675"/>
                    </a:lnTo>
                    <a:cubicBezTo>
                      <a:pt x="97249" y="59164"/>
                      <a:pt x="63890" y="45265"/>
                      <a:pt x="31522" y="25805"/>
                    </a:cubicBezTo>
                    <a:cubicBezTo>
                      <a:pt x="26557" y="22428"/>
                      <a:pt x="16628" y="15478"/>
                      <a:pt x="11465" y="10912"/>
                    </a:cubicBezTo>
                    <a:lnTo>
                      <a:pt x="9875" y="14485"/>
                    </a:lnTo>
                    <a:cubicBezTo>
                      <a:pt x="8486" y="16472"/>
                      <a:pt x="4712" y="17464"/>
                      <a:pt x="2726" y="13294"/>
                    </a:cubicBezTo>
                    <a:cubicBezTo>
                      <a:pt x="1338" y="10315"/>
                      <a:pt x="2130" y="6543"/>
                      <a:pt x="4712" y="4357"/>
                    </a:cubicBezTo>
                    <a:cubicBezTo>
                      <a:pt x="9875" y="386"/>
                      <a:pt x="16628" y="1579"/>
                      <a:pt x="22584" y="2968"/>
                    </a:cubicBezTo>
                    <a:cubicBezTo>
                      <a:pt x="94270" y="17066"/>
                      <a:pt x="163574" y="37520"/>
                      <a:pt x="237247" y="43874"/>
                    </a:cubicBezTo>
                    <a:cubicBezTo>
                      <a:pt x="245785" y="44470"/>
                      <a:pt x="253927" y="48244"/>
                      <a:pt x="259885" y="54796"/>
                    </a:cubicBezTo>
                    <a:cubicBezTo>
                      <a:pt x="265049" y="60953"/>
                      <a:pt x="267431" y="68895"/>
                      <a:pt x="266040" y="76838"/>
                    </a:cubicBezTo>
                    <a:cubicBezTo>
                      <a:pt x="257701" y="120328"/>
                      <a:pt x="208651" y="93916"/>
                      <a:pt x="182042" y="87761"/>
                    </a:cubicBezTo>
                    <a:lnTo>
                      <a:pt x="185814" y="96497"/>
                    </a:lnTo>
                    <a:cubicBezTo>
                      <a:pt x="189191" y="103844"/>
                      <a:pt x="191375" y="111987"/>
                      <a:pt x="192170" y="120129"/>
                    </a:cubicBezTo>
                    <a:cubicBezTo>
                      <a:pt x="192965" y="139987"/>
                      <a:pt x="176084" y="159844"/>
                      <a:pt x="155831" y="160242"/>
                    </a:cubicBezTo>
                    <a:close/>
                  </a:path>
                </a:pathLst>
              </a:custGeom>
              <a:solidFill>
                <a:srgbClr val="000000"/>
              </a:solidFill>
              <a:ln w="1964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AD375BBA-84CC-51E1-2F0B-864D449B4D09}"/>
                  </a:ext>
                </a:extLst>
              </p:cNvPr>
              <p:cNvSpPr/>
              <p:nvPr/>
            </p:nvSpPr>
            <p:spPr>
              <a:xfrm>
                <a:off x="6312484" y="4084720"/>
                <a:ext cx="145174" cy="163232"/>
              </a:xfrm>
              <a:custGeom>
                <a:avLst/>
                <a:gdLst>
                  <a:gd name="connsiteX0" fmla="*/ 83877 w 145174"/>
                  <a:gd name="connsiteY0" fmla="*/ 164882 h 163232"/>
                  <a:gd name="connsiteX1" fmla="*/ 52702 w 145174"/>
                  <a:gd name="connsiteY1" fmla="*/ 141846 h 163232"/>
                  <a:gd name="connsiteX2" fmla="*/ 46942 w 145174"/>
                  <a:gd name="connsiteY2" fmla="*/ 104911 h 163232"/>
                  <a:gd name="connsiteX3" fmla="*/ 47340 w 145174"/>
                  <a:gd name="connsiteY3" fmla="*/ 98558 h 163232"/>
                  <a:gd name="connsiteX4" fmla="*/ 7823 w 145174"/>
                  <a:gd name="connsiteY4" fmla="*/ 92599 h 163232"/>
                  <a:gd name="connsiteX5" fmla="*/ 2064 w 145174"/>
                  <a:gd name="connsiteY5" fmla="*/ 75721 h 163232"/>
                  <a:gd name="connsiteX6" fmla="*/ 40788 w 145174"/>
                  <a:gd name="connsiteY6" fmla="*/ 47522 h 163232"/>
                  <a:gd name="connsiteX7" fmla="*/ 54091 w 145174"/>
                  <a:gd name="connsiteY7" fmla="*/ 42359 h 163232"/>
                  <a:gd name="connsiteX8" fmla="*/ 147225 w 145174"/>
                  <a:gd name="connsiteY8" fmla="*/ 1652 h 163232"/>
                  <a:gd name="connsiteX9" fmla="*/ 134515 w 145174"/>
                  <a:gd name="connsiteY9" fmla="*/ 15750 h 163232"/>
                  <a:gd name="connsiteX10" fmla="*/ 86658 w 145174"/>
                  <a:gd name="connsiteY10" fmla="*/ 60629 h 163232"/>
                  <a:gd name="connsiteX11" fmla="*/ 89836 w 145174"/>
                  <a:gd name="connsiteY11" fmla="*/ 64798 h 163232"/>
                  <a:gd name="connsiteX12" fmla="*/ 101948 w 145174"/>
                  <a:gd name="connsiteY12" fmla="*/ 94187 h 163232"/>
                  <a:gd name="connsiteX13" fmla="*/ 109296 w 145174"/>
                  <a:gd name="connsiteY13" fmla="*/ 115238 h 163232"/>
                  <a:gd name="connsiteX14" fmla="*/ 110290 w 145174"/>
                  <a:gd name="connsiteY14" fmla="*/ 117422 h 163232"/>
                  <a:gd name="connsiteX15" fmla="*/ 113269 w 145174"/>
                  <a:gd name="connsiteY15" fmla="*/ 142244 h 163232"/>
                  <a:gd name="connsiteX16" fmla="*/ 91622 w 145174"/>
                  <a:gd name="connsiteY16" fmla="*/ 164087 h 163232"/>
                  <a:gd name="connsiteX17" fmla="*/ 83877 w 145174"/>
                  <a:gd name="connsiteY17" fmla="*/ 164882 h 1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174" h="163232">
                    <a:moveTo>
                      <a:pt x="83877" y="164882"/>
                    </a:moveTo>
                    <a:cubicBezTo>
                      <a:pt x="69978" y="165081"/>
                      <a:pt x="56277" y="155748"/>
                      <a:pt x="52702" y="141846"/>
                    </a:cubicBezTo>
                    <a:cubicBezTo>
                      <a:pt x="48927" y="129932"/>
                      <a:pt x="47141" y="117422"/>
                      <a:pt x="46942" y="104911"/>
                    </a:cubicBezTo>
                    <a:cubicBezTo>
                      <a:pt x="47141" y="102926"/>
                      <a:pt x="47141" y="100742"/>
                      <a:pt x="47340" y="98558"/>
                    </a:cubicBezTo>
                    <a:cubicBezTo>
                      <a:pt x="36022" y="110273"/>
                      <a:pt x="16562" y="104315"/>
                      <a:pt x="7823" y="92599"/>
                    </a:cubicBezTo>
                    <a:cubicBezTo>
                      <a:pt x="3853" y="87834"/>
                      <a:pt x="1865" y="81677"/>
                      <a:pt x="2064" y="75721"/>
                    </a:cubicBezTo>
                    <a:cubicBezTo>
                      <a:pt x="3853" y="58644"/>
                      <a:pt x="23710" y="42160"/>
                      <a:pt x="40788" y="47522"/>
                    </a:cubicBezTo>
                    <a:cubicBezTo>
                      <a:pt x="45553" y="46332"/>
                      <a:pt x="49921" y="44543"/>
                      <a:pt x="54091" y="42359"/>
                    </a:cubicBezTo>
                    <a:cubicBezTo>
                      <a:pt x="84672" y="27664"/>
                      <a:pt x="116047" y="15154"/>
                      <a:pt x="147225" y="1652"/>
                    </a:cubicBezTo>
                    <a:cubicBezTo>
                      <a:pt x="143252" y="6616"/>
                      <a:pt x="139082" y="11382"/>
                      <a:pt x="134515" y="15750"/>
                    </a:cubicBezTo>
                    <a:cubicBezTo>
                      <a:pt x="119622" y="31439"/>
                      <a:pt x="103141" y="46727"/>
                      <a:pt x="86658" y="60629"/>
                    </a:cubicBezTo>
                    <a:cubicBezTo>
                      <a:pt x="87453" y="61819"/>
                      <a:pt x="89040" y="63409"/>
                      <a:pt x="89836" y="64798"/>
                    </a:cubicBezTo>
                    <a:cubicBezTo>
                      <a:pt x="94999" y="73934"/>
                      <a:pt x="98969" y="83863"/>
                      <a:pt x="101948" y="94187"/>
                    </a:cubicBezTo>
                    <a:cubicBezTo>
                      <a:pt x="103934" y="101336"/>
                      <a:pt x="106515" y="108288"/>
                      <a:pt x="109296" y="115238"/>
                    </a:cubicBezTo>
                    <a:lnTo>
                      <a:pt x="110290" y="117422"/>
                    </a:lnTo>
                    <a:cubicBezTo>
                      <a:pt x="114061" y="124968"/>
                      <a:pt x="115254" y="133704"/>
                      <a:pt x="113269" y="142244"/>
                    </a:cubicBezTo>
                    <a:cubicBezTo>
                      <a:pt x="110290" y="152570"/>
                      <a:pt x="102147" y="161306"/>
                      <a:pt x="91622" y="164087"/>
                    </a:cubicBezTo>
                    <a:cubicBezTo>
                      <a:pt x="89239" y="164484"/>
                      <a:pt x="86459" y="164882"/>
                      <a:pt x="83877" y="164882"/>
                    </a:cubicBezTo>
                    <a:close/>
                  </a:path>
                </a:pathLst>
              </a:custGeom>
              <a:solidFill>
                <a:srgbClr val="000000"/>
              </a:solidFill>
              <a:ln w="1964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77109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3"/>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4">
            <a:alphaModFix amt="5000"/>
          </a:blip>
          <a:srcRect t="16586" b="24768"/>
          <a:stretch/>
        </p:blipFill>
        <p:spPr>
          <a:xfrm>
            <a:off x="1065490" y="478812"/>
            <a:ext cx="10061018" cy="5900377"/>
          </a:xfrm>
          <a:prstGeom prst="rect">
            <a:avLst/>
          </a:prstGeom>
        </p:spPr>
      </p:pic>
      <p:sp>
        <p:nvSpPr>
          <p:cNvPr id="6" name="TextBox 5">
            <a:extLst>
              <a:ext uri="{FF2B5EF4-FFF2-40B4-BE49-F238E27FC236}">
                <a16:creationId xmlns:a16="http://schemas.microsoft.com/office/drawing/2014/main" id="{222E2526-BDDB-5C8C-E54D-1036EC210BD7}"/>
              </a:ext>
            </a:extLst>
          </p:cNvPr>
          <p:cNvSpPr txBox="1"/>
          <p:nvPr/>
        </p:nvSpPr>
        <p:spPr>
          <a:xfrm>
            <a:off x="425099" y="2854045"/>
            <a:ext cx="11341799" cy="1107996"/>
          </a:xfrm>
          <a:prstGeom prst="rect">
            <a:avLst/>
          </a:prstGeom>
          <a:noFill/>
        </p:spPr>
        <p:txBody>
          <a:bodyPr wrap="square" rtlCol="0">
            <a:spAutoFit/>
          </a:bodyPr>
          <a:lstStyle/>
          <a:p>
            <a:pPr algn="ctr">
              <a:lnSpc>
                <a:spcPct val="150000"/>
              </a:lnSpc>
            </a:pPr>
            <a:r>
              <a:rPr lang="en-US" sz="4800" b="1" dirty="0">
                <a:latin typeface="Mont Bold" panose="00000900000000000000" pitchFamily="50" charset="0"/>
              </a:rPr>
              <a:t>How can we respond to rage bait?</a:t>
            </a:r>
          </a:p>
        </p:txBody>
      </p:sp>
      <p:pic>
        <p:nvPicPr>
          <p:cNvPr id="3" name="Picture 2">
            <a:extLst>
              <a:ext uri="{FF2B5EF4-FFF2-40B4-BE49-F238E27FC236}">
                <a16:creationId xmlns:a16="http://schemas.microsoft.com/office/drawing/2014/main" id="{37EA05DE-35D8-A235-8B63-7DF1B1AF4596}"/>
              </a:ext>
            </a:extLst>
          </p:cNvPr>
          <p:cNvPicPr>
            <a:picLocks noChangeAspect="1"/>
          </p:cNvPicPr>
          <p:nvPr/>
        </p:nvPicPr>
        <p:blipFill>
          <a:blip r:embed="rId5"/>
          <a:stretch>
            <a:fillRect/>
          </a:stretch>
        </p:blipFill>
        <p:spPr>
          <a:xfrm>
            <a:off x="5139902" y="1977590"/>
            <a:ext cx="1859441" cy="1219306"/>
          </a:xfrm>
          <a:prstGeom prst="rect">
            <a:avLst/>
          </a:prstGeom>
        </p:spPr>
      </p:pic>
    </p:spTree>
    <p:extLst>
      <p:ext uri="{BB962C8B-B14F-4D97-AF65-F5344CB8AC3E}">
        <p14:creationId xmlns:p14="http://schemas.microsoft.com/office/powerpoint/2010/main" val="34690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3">
            <a:alphaModFix amt="5000"/>
          </a:blip>
          <a:srcRect t="16586" b="24768"/>
          <a:stretch/>
        </p:blipFill>
        <p:spPr>
          <a:xfrm>
            <a:off x="1065490" y="478812"/>
            <a:ext cx="10061018" cy="5900377"/>
          </a:xfrm>
          <a:prstGeom prst="rect">
            <a:avLst/>
          </a:prstGeom>
        </p:spPr>
      </p:pic>
      <p:pic>
        <p:nvPicPr>
          <p:cNvPr id="4" name="Picture 3">
            <a:extLst>
              <a:ext uri="{FF2B5EF4-FFF2-40B4-BE49-F238E27FC236}">
                <a16:creationId xmlns:a16="http://schemas.microsoft.com/office/drawing/2014/main" id="{9A7FE7BF-B917-4BF4-E7C2-01D4A80770A8}"/>
              </a:ext>
            </a:extLst>
          </p:cNvPr>
          <p:cNvPicPr>
            <a:picLocks noChangeAspect="1"/>
          </p:cNvPicPr>
          <p:nvPr/>
        </p:nvPicPr>
        <p:blipFill>
          <a:blip r:embed="rId4"/>
          <a:stretch>
            <a:fillRect/>
          </a:stretch>
        </p:blipFill>
        <p:spPr>
          <a:xfrm>
            <a:off x="5310987" y="683521"/>
            <a:ext cx="1517271" cy="1484367"/>
          </a:xfrm>
          <a:prstGeom prst="rect">
            <a:avLst/>
          </a:prstGeom>
        </p:spPr>
      </p:pic>
      <p:sp>
        <p:nvSpPr>
          <p:cNvPr id="3" name="TextBox 2">
            <a:extLst>
              <a:ext uri="{FF2B5EF4-FFF2-40B4-BE49-F238E27FC236}">
                <a16:creationId xmlns:a16="http://schemas.microsoft.com/office/drawing/2014/main" id="{392A8EB0-B79C-A7D9-CE0F-F33B1414E078}"/>
              </a:ext>
            </a:extLst>
          </p:cNvPr>
          <p:cNvSpPr txBox="1"/>
          <p:nvPr/>
        </p:nvSpPr>
        <p:spPr>
          <a:xfrm>
            <a:off x="603498" y="2167888"/>
            <a:ext cx="10985001" cy="3070071"/>
          </a:xfrm>
          <a:prstGeom prst="rect">
            <a:avLst/>
          </a:prstGeom>
          <a:noFill/>
        </p:spPr>
        <p:txBody>
          <a:bodyPr wrap="square" rtlCol="0">
            <a:spAutoFit/>
          </a:bodyPr>
          <a:lstStyle/>
          <a:p>
            <a:pPr algn="ctr"/>
            <a:r>
              <a:rPr lang="en-US" sz="3600" dirty="0">
                <a:latin typeface="Mont Bold" panose="00000900000000000000" pitchFamily="50" charset="0"/>
              </a:rPr>
              <a:t>Group Agreement</a:t>
            </a:r>
          </a:p>
          <a:p>
            <a:pPr algn="ctr">
              <a:lnSpc>
                <a:spcPct val="150000"/>
              </a:lnSpc>
            </a:pPr>
            <a:r>
              <a:rPr lang="en-US" sz="3600" dirty="0">
                <a:latin typeface="Mont" panose="00000700000000000000" pitchFamily="50" charset="0"/>
              </a:rPr>
              <a:t>1. When someone talks, we listen.</a:t>
            </a:r>
          </a:p>
          <a:p>
            <a:pPr algn="ctr">
              <a:lnSpc>
                <a:spcPct val="150000"/>
              </a:lnSpc>
            </a:pPr>
            <a:r>
              <a:rPr lang="en-US" sz="3600" dirty="0">
                <a:latin typeface="Mont" panose="00000700000000000000" pitchFamily="50" charset="0"/>
              </a:rPr>
              <a:t>2. We respect each other’s opinions and voice.</a:t>
            </a:r>
          </a:p>
          <a:p>
            <a:pPr algn="ctr">
              <a:lnSpc>
                <a:spcPct val="150000"/>
              </a:lnSpc>
            </a:pPr>
            <a:r>
              <a:rPr lang="en-US" sz="3600" dirty="0">
                <a:latin typeface="Mont" panose="00000700000000000000" pitchFamily="50" charset="0"/>
              </a:rPr>
              <a:t>3. We respect our own opinions and voice.</a:t>
            </a:r>
          </a:p>
        </p:txBody>
      </p:sp>
    </p:spTree>
    <p:extLst>
      <p:ext uri="{BB962C8B-B14F-4D97-AF65-F5344CB8AC3E}">
        <p14:creationId xmlns:p14="http://schemas.microsoft.com/office/powerpoint/2010/main" val="66108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41D4686E-7616-E71D-AEF9-D1EDAA6B49A9}"/>
              </a:ext>
            </a:extLst>
          </p:cNvPr>
          <p:cNvPicPr>
            <a:picLocks noChangeAspect="1"/>
          </p:cNvPicPr>
          <p:nvPr/>
        </p:nvPicPr>
        <p:blipFill rotWithShape="1">
          <a:blip r:embed="rId3">
            <a:alphaModFix amt="5000"/>
          </a:blip>
          <a:srcRect t="16586" b="24768"/>
          <a:stretch/>
        </p:blipFill>
        <p:spPr>
          <a:xfrm>
            <a:off x="1068820" y="423761"/>
            <a:ext cx="10061018" cy="5900377"/>
          </a:xfrm>
          <a:prstGeom prst="rect">
            <a:avLst/>
          </a:prstGeom>
        </p:spPr>
      </p:pic>
      <p:sp>
        <p:nvSpPr>
          <p:cNvPr id="2" name="TextBox 1">
            <a:extLst>
              <a:ext uri="{FF2B5EF4-FFF2-40B4-BE49-F238E27FC236}">
                <a16:creationId xmlns:a16="http://schemas.microsoft.com/office/drawing/2014/main" id="{BAB78F2D-EE3D-9460-37F9-6661C80D09AE}"/>
              </a:ext>
            </a:extLst>
          </p:cNvPr>
          <p:cNvSpPr txBox="1"/>
          <p:nvPr/>
        </p:nvSpPr>
        <p:spPr>
          <a:xfrm>
            <a:off x="849589" y="2048587"/>
            <a:ext cx="5246411" cy="2650726"/>
          </a:xfrm>
          <a:prstGeom prst="rect">
            <a:avLst/>
          </a:prstGeom>
          <a:noFill/>
        </p:spPr>
        <p:txBody>
          <a:bodyPr wrap="square" rtlCol="0">
            <a:spAutoFit/>
          </a:bodyPr>
          <a:lstStyle/>
          <a:p>
            <a:pPr algn="ctr">
              <a:lnSpc>
                <a:spcPct val="150000"/>
              </a:lnSpc>
            </a:pPr>
            <a:r>
              <a:rPr lang="en-US" sz="3800" b="1" dirty="0">
                <a:latin typeface="Mont" panose="00000700000000000000" pitchFamily="50" charset="0"/>
              </a:rPr>
              <a:t>Has anyone ever felt like their phone was listening to them?</a:t>
            </a:r>
          </a:p>
        </p:txBody>
      </p:sp>
      <p:pic>
        <p:nvPicPr>
          <p:cNvPr id="7" name="Graphic 6" descr="A smartphone">
            <a:extLst>
              <a:ext uri="{FF2B5EF4-FFF2-40B4-BE49-F238E27FC236}">
                <a16:creationId xmlns:a16="http://schemas.microsoft.com/office/drawing/2014/main" id="{58F78ACB-7AF1-737D-7635-56AF5F8008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403377">
            <a:off x="7702268" y="1338478"/>
            <a:ext cx="2320267" cy="4388939"/>
          </a:xfrm>
          <a:prstGeom prst="rect">
            <a:avLst/>
          </a:prstGeom>
        </p:spPr>
      </p:pic>
      <p:pic>
        <p:nvPicPr>
          <p:cNvPr id="4" name="Graphic 3" descr="Ear outline">
            <a:extLst>
              <a:ext uri="{FF2B5EF4-FFF2-40B4-BE49-F238E27FC236}">
                <a16:creationId xmlns:a16="http://schemas.microsoft.com/office/drawing/2014/main" id="{59DB3B9E-F688-CF47-130D-F0E3A2EE49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64244">
            <a:off x="8077678" y="2652189"/>
            <a:ext cx="1761515" cy="1761515"/>
          </a:xfrm>
          <a:prstGeom prst="rect">
            <a:avLst/>
          </a:prstGeom>
        </p:spPr>
      </p:pic>
    </p:spTree>
    <p:extLst>
      <p:ext uri="{BB962C8B-B14F-4D97-AF65-F5344CB8AC3E}">
        <p14:creationId xmlns:p14="http://schemas.microsoft.com/office/powerpoint/2010/main" val="32241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2DE781B-7E5D-0ADF-16DE-C7F9C8CB059F}"/>
              </a:ext>
            </a:extLst>
          </p:cNvPr>
          <p:cNvPicPr>
            <a:picLocks noChangeAspect="1"/>
          </p:cNvPicPr>
          <p:nvPr/>
        </p:nvPicPr>
        <p:blipFill>
          <a:blip r:embed="rId3"/>
          <a:stretch>
            <a:fillRect/>
          </a:stretch>
        </p:blipFill>
        <p:spPr>
          <a:xfrm>
            <a:off x="2576240" y="855309"/>
            <a:ext cx="4514850" cy="2371725"/>
          </a:xfrm>
          <a:prstGeom prst="rect">
            <a:avLst/>
          </a:prstGeom>
        </p:spPr>
      </p:pic>
      <p:pic>
        <p:nvPicPr>
          <p:cNvPr id="4" name="Picture 3">
            <a:extLst>
              <a:ext uri="{FF2B5EF4-FFF2-40B4-BE49-F238E27FC236}">
                <a16:creationId xmlns:a16="http://schemas.microsoft.com/office/drawing/2014/main" id="{57895924-B77C-8279-0306-6366A22AB296}"/>
              </a:ext>
            </a:extLst>
          </p:cNvPr>
          <p:cNvPicPr>
            <a:picLocks noChangeAspect="1"/>
          </p:cNvPicPr>
          <p:nvPr/>
        </p:nvPicPr>
        <p:blipFill>
          <a:blip r:embed="rId4"/>
          <a:stretch>
            <a:fillRect/>
          </a:stretch>
        </p:blipFill>
        <p:spPr>
          <a:xfrm>
            <a:off x="6708153" y="649772"/>
            <a:ext cx="4730024" cy="3342949"/>
          </a:xfrm>
          <a:prstGeom prst="rect">
            <a:avLst/>
          </a:prstGeom>
        </p:spPr>
      </p:pic>
      <p:pic>
        <p:nvPicPr>
          <p:cNvPr id="7" name="Picture 6">
            <a:extLst>
              <a:ext uri="{FF2B5EF4-FFF2-40B4-BE49-F238E27FC236}">
                <a16:creationId xmlns:a16="http://schemas.microsoft.com/office/drawing/2014/main" id="{312E32F1-CCDC-F9DD-86E4-B85C7CBFB08D}"/>
              </a:ext>
            </a:extLst>
          </p:cNvPr>
          <p:cNvPicPr>
            <a:picLocks noChangeAspect="1"/>
          </p:cNvPicPr>
          <p:nvPr/>
        </p:nvPicPr>
        <p:blipFill>
          <a:blip r:embed="rId5"/>
          <a:stretch>
            <a:fillRect/>
          </a:stretch>
        </p:blipFill>
        <p:spPr>
          <a:xfrm>
            <a:off x="889035" y="2884968"/>
            <a:ext cx="3938675" cy="2215505"/>
          </a:xfrm>
          <a:prstGeom prst="rect">
            <a:avLst/>
          </a:prstGeom>
        </p:spPr>
      </p:pic>
      <p:pic>
        <p:nvPicPr>
          <p:cNvPr id="6" name="Picture 5">
            <a:extLst>
              <a:ext uri="{FF2B5EF4-FFF2-40B4-BE49-F238E27FC236}">
                <a16:creationId xmlns:a16="http://schemas.microsoft.com/office/drawing/2014/main" id="{D352E3EC-D042-416A-E546-44362EE3E611}"/>
              </a:ext>
            </a:extLst>
          </p:cNvPr>
          <p:cNvPicPr>
            <a:picLocks noChangeAspect="1"/>
          </p:cNvPicPr>
          <p:nvPr/>
        </p:nvPicPr>
        <p:blipFill>
          <a:blip r:embed="rId6"/>
          <a:stretch>
            <a:fillRect/>
          </a:stretch>
        </p:blipFill>
        <p:spPr>
          <a:xfrm>
            <a:off x="5657112" y="3815541"/>
            <a:ext cx="3938675" cy="1969338"/>
          </a:xfrm>
          <a:prstGeom prst="rect">
            <a:avLst/>
          </a:prstGeom>
        </p:spPr>
      </p:pic>
    </p:spTree>
    <p:extLst>
      <p:ext uri="{BB962C8B-B14F-4D97-AF65-F5344CB8AC3E}">
        <p14:creationId xmlns:p14="http://schemas.microsoft.com/office/powerpoint/2010/main" val="3413609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12E32F1-CCDC-F9DD-86E4-B85C7CBFB08D}"/>
              </a:ext>
            </a:extLst>
          </p:cNvPr>
          <p:cNvPicPr>
            <a:picLocks noChangeAspect="1"/>
          </p:cNvPicPr>
          <p:nvPr/>
        </p:nvPicPr>
        <p:blipFill>
          <a:blip r:embed="rId3"/>
          <a:stretch>
            <a:fillRect/>
          </a:stretch>
        </p:blipFill>
        <p:spPr>
          <a:xfrm>
            <a:off x="355993" y="1553121"/>
            <a:ext cx="2167185" cy="1219042"/>
          </a:xfrm>
          <a:prstGeom prst="rect">
            <a:avLst/>
          </a:prstGeom>
        </p:spPr>
      </p:pic>
      <p:pic>
        <p:nvPicPr>
          <p:cNvPr id="9" name="Picture 8">
            <a:extLst>
              <a:ext uri="{FF2B5EF4-FFF2-40B4-BE49-F238E27FC236}">
                <a16:creationId xmlns:a16="http://schemas.microsoft.com/office/drawing/2014/main" id="{41D4686E-7616-E71D-AEF9-D1EDAA6B49A9}"/>
              </a:ext>
            </a:extLst>
          </p:cNvPr>
          <p:cNvPicPr>
            <a:picLocks noChangeAspect="1"/>
          </p:cNvPicPr>
          <p:nvPr/>
        </p:nvPicPr>
        <p:blipFill rotWithShape="1">
          <a:blip r:embed="rId4">
            <a:alphaModFix amt="5000"/>
          </a:blip>
          <a:srcRect t="16586" b="24768"/>
          <a:stretch/>
        </p:blipFill>
        <p:spPr>
          <a:xfrm>
            <a:off x="1065491" y="478811"/>
            <a:ext cx="10061018" cy="5900377"/>
          </a:xfrm>
          <a:prstGeom prst="rect">
            <a:avLst/>
          </a:prstGeom>
        </p:spPr>
      </p:pic>
      <p:sp>
        <p:nvSpPr>
          <p:cNvPr id="2" name="TextBox 1">
            <a:extLst>
              <a:ext uri="{FF2B5EF4-FFF2-40B4-BE49-F238E27FC236}">
                <a16:creationId xmlns:a16="http://schemas.microsoft.com/office/drawing/2014/main" id="{BAB78F2D-EE3D-9460-37F9-6661C80D09AE}"/>
              </a:ext>
            </a:extLst>
          </p:cNvPr>
          <p:cNvSpPr txBox="1"/>
          <p:nvPr/>
        </p:nvSpPr>
        <p:spPr>
          <a:xfrm>
            <a:off x="2702314" y="1790350"/>
            <a:ext cx="6787372" cy="3527889"/>
          </a:xfrm>
          <a:prstGeom prst="rect">
            <a:avLst/>
          </a:prstGeom>
          <a:noFill/>
        </p:spPr>
        <p:txBody>
          <a:bodyPr wrap="square" rtlCol="0">
            <a:spAutoFit/>
          </a:bodyPr>
          <a:lstStyle/>
          <a:p>
            <a:pPr algn="ctr">
              <a:lnSpc>
                <a:spcPct val="150000"/>
              </a:lnSpc>
            </a:pPr>
            <a:r>
              <a:rPr lang="en-US" sz="3800" b="1" dirty="0">
                <a:latin typeface="Mont" panose="00000700000000000000" pitchFamily="50" charset="0"/>
              </a:rPr>
              <a:t>We take information from social media, but </a:t>
            </a:r>
            <a:r>
              <a:rPr lang="en-US" sz="3800" b="1" dirty="0">
                <a:latin typeface="Mont Bold" panose="00000900000000000000" pitchFamily="50" charset="0"/>
              </a:rPr>
              <a:t>social media takes information in from us </a:t>
            </a:r>
            <a:r>
              <a:rPr lang="en-US" sz="3800" b="1" dirty="0">
                <a:latin typeface="Mont" panose="00000700000000000000" pitchFamily="50" charset="0"/>
              </a:rPr>
              <a:t>too.</a:t>
            </a:r>
          </a:p>
        </p:txBody>
      </p:sp>
      <p:pic>
        <p:nvPicPr>
          <p:cNvPr id="6" name="Picture 5">
            <a:extLst>
              <a:ext uri="{FF2B5EF4-FFF2-40B4-BE49-F238E27FC236}">
                <a16:creationId xmlns:a16="http://schemas.microsoft.com/office/drawing/2014/main" id="{D352E3EC-D042-416A-E546-44362EE3E611}"/>
              </a:ext>
            </a:extLst>
          </p:cNvPr>
          <p:cNvPicPr>
            <a:picLocks noChangeAspect="1"/>
          </p:cNvPicPr>
          <p:nvPr/>
        </p:nvPicPr>
        <p:blipFill>
          <a:blip r:embed="rId5"/>
          <a:stretch>
            <a:fillRect/>
          </a:stretch>
        </p:blipFill>
        <p:spPr>
          <a:xfrm>
            <a:off x="9504901" y="1051531"/>
            <a:ext cx="1800744" cy="900372"/>
          </a:xfrm>
          <a:prstGeom prst="rect">
            <a:avLst/>
          </a:prstGeom>
        </p:spPr>
      </p:pic>
      <p:pic>
        <p:nvPicPr>
          <p:cNvPr id="4" name="Picture 3">
            <a:extLst>
              <a:ext uri="{FF2B5EF4-FFF2-40B4-BE49-F238E27FC236}">
                <a16:creationId xmlns:a16="http://schemas.microsoft.com/office/drawing/2014/main" id="{57895924-B77C-8279-0306-6366A22AB296}"/>
              </a:ext>
            </a:extLst>
          </p:cNvPr>
          <p:cNvPicPr>
            <a:picLocks noChangeAspect="1"/>
          </p:cNvPicPr>
          <p:nvPr/>
        </p:nvPicPr>
        <p:blipFill>
          <a:blip r:embed="rId6"/>
          <a:stretch>
            <a:fillRect/>
          </a:stretch>
        </p:blipFill>
        <p:spPr>
          <a:xfrm>
            <a:off x="8747488" y="4537375"/>
            <a:ext cx="2883823" cy="2038145"/>
          </a:xfrm>
          <a:prstGeom prst="rect">
            <a:avLst/>
          </a:prstGeom>
        </p:spPr>
      </p:pic>
      <p:pic>
        <p:nvPicPr>
          <p:cNvPr id="3" name="Picture 2">
            <a:extLst>
              <a:ext uri="{FF2B5EF4-FFF2-40B4-BE49-F238E27FC236}">
                <a16:creationId xmlns:a16="http://schemas.microsoft.com/office/drawing/2014/main" id="{A2DE781B-7E5D-0ADF-16DE-C7F9C8CB059F}"/>
              </a:ext>
            </a:extLst>
          </p:cNvPr>
          <p:cNvPicPr>
            <a:picLocks noChangeAspect="1"/>
          </p:cNvPicPr>
          <p:nvPr/>
        </p:nvPicPr>
        <p:blipFill>
          <a:blip r:embed="rId7"/>
          <a:stretch>
            <a:fillRect/>
          </a:stretch>
        </p:blipFill>
        <p:spPr>
          <a:xfrm>
            <a:off x="886355" y="5065515"/>
            <a:ext cx="2609421" cy="1370772"/>
          </a:xfrm>
          <a:prstGeom prst="rect">
            <a:avLst/>
          </a:prstGeom>
        </p:spPr>
      </p:pic>
    </p:spTree>
    <p:extLst>
      <p:ext uri="{BB962C8B-B14F-4D97-AF65-F5344CB8AC3E}">
        <p14:creationId xmlns:p14="http://schemas.microsoft.com/office/powerpoint/2010/main" val="440449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12E32F1-CCDC-F9DD-86E4-B85C7CBFB08D}"/>
              </a:ext>
            </a:extLst>
          </p:cNvPr>
          <p:cNvPicPr>
            <a:picLocks noChangeAspect="1"/>
          </p:cNvPicPr>
          <p:nvPr/>
        </p:nvPicPr>
        <p:blipFill>
          <a:blip r:embed="rId3"/>
          <a:stretch>
            <a:fillRect/>
          </a:stretch>
        </p:blipFill>
        <p:spPr>
          <a:xfrm>
            <a:off x="791614" y="1123730"/>
            <a:ext cx="2167185" cy="1219042"/>
          </a:xfrm>
          <a:prstGeom prst="rect">
            <a:avLst/>
          </a:prstGeom>
        </p:spPr>
      </p:pic>
      <p:pic>
        <p:nvPicPr>
          <p:cNvPr id="9" name="Picture 8">
            <a:extLst>
              <a:ext uri="{FF2B5EF4-FFF2-40B4-BE49-F238E27FC236}">
                <a16:creationId xmlns:a16="http://schemas.microsoft.com/office/drawing/2014/main" id="{41D4686E-7616-E71D-AEF9-D1EDAA6B49A9}"/>
              </a:ext>
            </a:extLst>
          </p:cNvPr>
          <p:cNvPicPr>
            <a:picLocks noChangeAspect="1"/>
          </p:cNvPicPr>
          <p:nvPr/>
        </p:nvPicPr>
        <p:blipFill rotWithShape="1">
          <a:blip r:embed="rId4">
            <a:alphaModFix amt="5000"/>
          </a:blip>
          <a:srcRect t="16586" b="24768"/>
          <a:stretch/>
        </p:blipFill>
        <p:spPr>
          <a:xfrm>
            <a:off x="1065491" y="478811"/>
            <a:ext cx="10061018" cy="5900377"/>
          </a:xfrm>
          <a:prstGeom prst="rect">
            <a:avLst/>
          </a:prstGeom>
        </p:spPr>
      </p:pic>
      <p:sp>
        <p:nvSpPr>
          <p:cNvPr id="2" name="TextBox 1">
            <a:extLst>
              <a:ext uri="{FF2B5EF4-FFF2-40B4-BE49-F238E27FC236}">
                <a16:creationId xmlns:a16="http://schemas.microsoft.com/office/drawing/2014/main" id="{BAB78F2D-EE3D-9460-37F9-6661C80D09AE}"/>
              </a:ext>
            </a:extLst>
          </p:cNvPr>
          <p:cNvSpPr txBox="1"/>
          <p:nvPr/>
        </p:nvSpPr>
        <p:spPr>
          <a:xfrm>
            <a:off x="2702314" y="1790350"/>
            <a:ext cx="6787372" cy="3527889"/>
          </a:xfrm>
          <a:prstGeom prst="rect">
            <a:avLst/>
          </a:prstGeom>
          <a:noFill/>
        </p:spPr>
        <p:txBody>
          <a:bodyPr wrap="square" rtlCol="0">
            <a:spAutoFit/>
          </a:bodyPr>
          <a:lstStyle/>
          <a:p>
            <a:pPr algn="ctr">
              <a:lnSpc>
                <a:spcPct val="150000"/>
              </a:lnSpc>
            </a:pPr>
            <a:r>
              <a:rPr lang="en-US" sz="3800" b="1" dirty="0">
                <a:latin typeface="Mont" panose="00000700000000000000" pitchFamily="50" charset="0"/>
              </a:rPr>
              <a:t>From our </a:t>
            </a:r>
            <a:r>
              <a:rPr lang="en-US" sz="3800" b="1" dirty="0">
                <a:latin typeface="Mont Bold" panose="00000900000000000000" pitchFamily="50" charset="0"/>
              </a:rPr>
              <a:t>engagement </a:t>
            </a:r>
            <a:r>
              <a:rPr lang="en-US" sz="3800" b="1" dirty="0">
                <a:latin typeface="Mont" panose="00000700000000000000" pitchFamily="50" charset="0"/>
              </a:rPr>
              <a:t>(likes, watches, comments), apps can learn lots from us.</a:t>
            </a:r>
          </a:p>
        </p:txBody>
      </p:sp>
      <p:pic>
        <p:nvPicPr>
          <p:cNvPr id="6" name="Picture 5">
            <a:extLst>
              <a:ext uri="{FF2B5EF4-FFF2-40B4-BE49-F238E27FC236}">
                <a16:creationId xmlns:a16="http://schemas.microsoft.com/office/drawing/2014/main" id="{D352E3EC-D042-416A-E546-44362EE3E611}"/>
              </a:ext>
            </a:extLst>
          </p:cNvPr>
          <p:cNvPicPr>
            <a:picLocks noChangeAspect="1"/>
          </p:cNvPicPr>
          <p:nvPr/>
        </p:nvPicPr>
        <p:blipFill>
          <a:blip r:embed="rId5"/>
          <a:stretch>
            <a:fillRect/>
          </a:stretch>
        </p:blipFill>
        <p:spPr>
          <a:xfrm>
            <a:off x="9243805" y="1143832"/>
            <a:ext cx="1800744" cy="900372"/>
          </a:xfrm>
          <a:prstGeom prst="rect">
            <a:avLst/>
          </a:prstGeom>
        </p:spPr>
      </p:pic>
      <p:pic>
        <p:nvPicPr>
          <p:cNvPr id="4" name="Picture 3">
            <a:extLst>
              <a:ext uri="{FF2B5EF4-FFF2-40B4-BE49-F238E27FC236}">
                <a16:creationId xmlns:a16="http://schemas.microsoft.com/office/drawing/2014/main" id="{57895924-B77C-8279-0306-6366A22AB296}"/>
              </a:ext>
            </a:extLst>
          </p:cNvPr>
          <p:cNvPicPr>
            <a:picLocks noChangeAspect="1"/>
          </p:cNvPicPr>
          <p:nvPr/>
        </p:nvPicPr>
        <p:blipFill>
          <a:blip r:embed="rId6"/>
          <a:stretch>
            <a:fillRect/>
          </a:stretch>
        </p:blipFill>
        <p:spPr>
          <a:xfrm>
            <a:off x="8747488" y="4537375"/>
            <a:ext cx="2883823" cy="2038145"/>
          </a:xfrm>
          <a:prstGeom prst="rect">
            <a:avLst/>
          </a:prstGeom>
        </p:spPr>
      </p:pic>
      <p:pic>
        <p:nvPicPr>
          <p:cNvPr id="3" name="Picture 2">
            <a:extLst>
              <a:ext uri="{FF2B5EF4-FFF2-40B4-BE49-F238E27FC236}">
                <a16:creationId xmlns:a16="http://schemas.microsoft.com/office/drawing/2014/main" id="{A2DE781B-7E5D-0ADF-16DE-C7F9C8CB059F}"/>
              </a:ext>
            </a:extLst>
          </p:cNvPr>
          <p:cNvPicPr>
            <a:picLocks noChangeAspect="1"/>
          </p:cNvPicPr>
          <p:nvPr/>
        </p:nvPicPr>
        <p:blipFill>
          <a:blip r:embed="rId7"/>
          <a:stretch>
            <a:fillRect/>
          </a:stretch>
        </p:blipFill>
        <p:spPr>
          <a:xfrm>
            <a:off x="783808" y="5065515"/>
            <a:ext cx="2609421" cy="1370772"/>
          </a:xfrm>
          <a:prstGeom prst="rect">
            <a:avLst/>
          </a:prstGeom>
        </p:spPr>
      </p:pic>
    </p:spTree>
    <p:extLst>
      <p:ext uri="{BB962C8B-B14F-4D97-AF65-F5344CB8AC3E}">
        <p14:creationId xmlns:p14="http://schemas.microsoft.com/office/powerpoint/2010/main" val="107875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3">
            <a:alphaModFix amt="5000"/>
          </a:blip>
          <a:srcRect t="16586" b="24768"/>
          <a:stretch/>
        </p:blipFill>
        <p:spPr>
          <a:xfrm>
            <a:off x="1065490" y="478812"/>
            <a:ext cx="10061018" cy="5900377"/>
          </a:xfrm>
          <a:prstGeom prst="rect">
            <a:avLst/>
          </a:prstGeom>
        </p:spPr>
      </p:pic>
      <p:pic>
        <p:nvPicPr>
          <p:cNvPr id="4" name="Picture 3">
            <a:extLst>
              <a:ext uri="{FF2B5EF4-FFF2-40B4-BE49-F238E27FC236}">
                <a16:creationId xmlns:a16="http://schemas.microsoft.com/office/drawing/2014/main" id="{9A7FE7BF-B917-4BF4-E7C2-01D4A80770A8}"/>
              </a:ext>
            </a:extLst>
          </p:cNvPr>
          <p:cNvPicPr>
            <a:picLocks noChangeAspect="1"/>
          </p:cNvPicPr>
          <p:nvPr/>
        </p:nvPicPr>
        <p:blipFill>
          <a:blip r:embed="rId4"/>
          <a:stretch>
            <a:fillRect/>
          </a:stretch>
        </p:blipFill>
        <p:spPr>
          <a:xfrm>
            <a:off x="5310987" y="936735"/>
            <a:ext cx="1517271" cy="1484367"/>
          </a:xfrm>
          <a:prstGeom prst="rect">
            <a:avLst/>
          </a:prstGeom>
        </p:spPr>
      </p:pic>
      <p:sp>
        <p:nvSpPr>
          <p:cNvPr id="3" name="TextBox 2">
            <a:extLst>
              <a:ext uri="{FF2B5EF4-FFF2-40B4-BE49-F238E27FC236}">
                <a16:creationId xmlns:a16="http://schemas.microsoft.com/office/drawing/2014/main" id="{392A8EB0-B79C-A7D9-CE0F-F33B1414E078}"/>
              </a:ext>
            </a:extLst>
          </p:cNvPr>
          <p:cNvSpPr txBox="1"/>
          <p:nvPr/>
        </p:nvSpPr>
        <p:spPr>
          <a:xfrm>
            <a:off x="603498" y="2230648"/>
            <a:ext cx="10985001" cy="1002197"/>
          </a:xfrm>
          <a:prstGeom prst="rect">
            <a:avLst/>
          </a:prstGeom>
          <a:noFill/>
        </p:spPr>
        <p:txBody>
          <a:bodyPr wrap="square" rtlCol="0">
            <a:spAutoFit/>
          </a:bodyPr>
          <a:lstStyle/>
          <a:p>
            <a:pPr algn="ctr">
              <a:lnSpc>
                <a:spcPct val="150000"/>
              </a:lnSpc>
            </a:pPr>
            <a:r>
              <a:rPr lang="en-US" sz="4300" b="1" dirty="0">
                <a:latin typeface="Mont Bold" panose="00000900000000000000" pitchFamily="50" charset="0"/>
              </a:rPr>
              <a:t>True or False</a:t>
            </a:r>
          </a:p>
        </p:txBody>
      </p:sp>
    </p:spTree>
    <p:extLst>
      <p:ext uri="{BB962C8B-B14F-4D97-AF65-F5344CB8AC3E}">
        <p14:creationId xmlns:p14="http://schemas.microsoft.com/office/powerpoint/2010/main" val="372230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84145-640D-E38F-6926-39A4DFA13DD4}"/>
              </a:ext>
            </a:extLst>
          </p:cNvPr>
          <p:cNvPicPr>
            <a:picLocks noChangeAspect="1"/>
          </p:cNvPicPr>
          <p:nvPr/>
        </p:nvPicPr>
        <p:blipFill rotWithShape="1">
          <a:blip r:embed="rId2"/>
          <a:srcRect t="43993"/>
          <a:stretch/>
        </p:blipFill>
        <p:spPr>
          <a:xfrm>
            <a:off x="-52754" y="0"/>
            <a:ext cx="12244754" cy="6858000"/>
          </a:xfrm>
          <a:prstGeom prst="rect">
            <a:avLst/>
          </a:prstGeom>
        </p:spPr>
      </p:pic>
      <p:sp>
        <p:nvSpPr>
          <p:cNvPr id="5" name="Rectangle 4">
            <a:extLst>
              <a:ext uri="{FF2B5EF4-FFF2-40B4-BE49-F238E27FC236}">
                <a16:creationId xmlns:a16="http://schemas.microsoft.com/office/drawing/2014/main" id="{C9A5E592-9348-B5E8-1D6B-CEC710762A85}"/>
              </a:ext>
            </a:extLst>
          </p:cNvPr>
          <p:cNvSpPr/>
          <p:nvPr/>
        </p:nvSpPr>
        <p:spPr>
          <a:xfrm>
            <a:off x="238384" y="266802"/>
            <a:ext cx="11715232" cy="6324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7DD4AFA-85BE-E927-9BD1-C6E14B959B8C}"/>
              </a:ext>
            </a:extLst>
          </p:cNvPr>
          <p:cNvPicPr>
            <a:picLocks noChangeAspect="1"/>
          </p:cNvPicPr>
          <p:nvPr/>
        </p:nvPicPr>
        <p:blipFill rotWithShape="1">
          <a:blip r:embed="rId3">
            <a:alphaModFix amt="5000"/>
          </a:blip>
          <a:srcRect t="16586" b="24768"/>
          <a:stretch/>
        </p:blipFill>
        <p:spPr>
          <a:xfrm>
            <a:off x="1065490" y="478812"/>
            <a:ext cx="10061018" cy="5900377"/>
          </a:xfrm>
          <a:prstGeom prst="rect">
            <a:avLst/>
          </a:prstGeom>
        </p:spPr>
      </p:pic>
      <p:sp>
        <p:nvSpPr>
          <p:cNvPr id="3" name="TextBox 2">
            <a:extLst>
              <a:ext uri="{FF2B5EF4-FFF2-40B4-BE49-F238E27FC236}">
                <a16:creationId xmlns:a16="http://schemas.microsoft.com/office/drawing/2014/main" id="{392A8EB0-B79C-A7D9-CE0F-F33B1414E078}"/>
              </a:ext>
            </a:extLst>
          </p:cNvPr>
          <p:cNvSpPr txBox="1"/>
          <p:nvPr/>
        </p:nvSpPr>
        <p:spPr>
          <a:xfrm>
            <a:off x="603498" y="1895538"/>
            <a:ext cx="10985001" cy="3979936"/>
          </a:xfrm>
          <a:prstGeom prst="rect">
            <a:avLst/>
          </a:prstGeom>
          <a:noFill/>
        </p:spPr>
        <p:txBody>
          <a:bodyPr wrap="square" rtlCol="0">
            <a:spAutoFit/>
          </a:bodyPr>
          <a:lstStyle/>
          <a:p>
            <a:pPr algn="ctr">
              <a:lnSpc>
                <a:spcPct val="150000"/>
              </a:lnSpc>
            </a:pPr>
            <a:r>
              <a:rPr lang="en-US" sz="4300" b="1" dirty="0">
                <a:latin typeface="Mont Bold" panose="00000900000000000000" pitchFamily="50" charset="0"/>
              </a:rPr>
              <a:t>True or False</a:t>
            </a:r>
          </a:p>
          <a:p>
            <a:pPr algn="ctr">
              <a:lnSpc>
                <a:spcPct val="150000"/>
              </a:lnSpc>
            </a:pPr>
            <a:r>
              <a:rPr lang="en-US" sz="4300" b="1" dirty="0">
                <a:latin typeface="Mont" panose="00000700000000000000" pitchFamily="50" charset="0"/>
              </a:rPr>
              <a:t>Using only your engagement, social media apps can learn what your interests are within just 1 day.</a:t>
            </a:r>
            <a:endParaRPr lang="en-US" sz="4000" b="1" dirty="0">
              <a:latin typeface="Mont" panose="00000700000000000000" pitchFamily="50" charset="0"/>
            </a:endParaRPr>
          </a:p>
        </p:txBody>
      </p:sp>
      <p:pic>
        <p:nvPicPr>
          <p:cNvPr id="6" name="Picture 5">
            <a:extLst>
              <a:ext uri="{FF2B5EF4-FFF2-40B4-BE49-F238E27FC236}">
                <a16:creationId xmlns:a16="http://schemas.microsoft.com/office/drawing/2014/main" id="{D8A223B0-F070-010A-FCC1-750D88B46351}"/>
              </a:ext>
            </a:extLst>
          </p:cNvPr>
          <p:cNvPicPr>
            <a:picLocks noChangeAspect="1"/>
          </p:cNvPicPr>
          <p:nvPr/>
        </p:nvPicPr>
        <p:blipFill>
          <a:blip r:embed="rId4"/>
          <a:stretch>
            <a:fillRect/>
          </a:stretch>
        </p:blipFill>
        <p:spPr>
          <a:xfrm>
            <a:off x="5139902" y="676232"/>
            <a:ext cx="1859441" cy="1219306"/>
          </a:xfrm>
          <a:prstGeom prst="rect">
            <a:avLst/>
          </a:prstGeom>
        </p:spPr>
      </p:pic>
    </p:spTree>
    <p:extLst>
      <p:ext uri="{BB962C8B-B14F-4D97-AF65-F5344CB8AC3E}">
        <p14:creationId xmlns:p14="http://schemas.microsoft.com/office/powerpoint/2010/main" val="1369227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3428</TotalTime>
  <Words>448</Words>
  <Application>Microsoft Office PowerPoint</Application>
  <PresentationFormat>Widescreen</PresentationFormat>
  <Paragraphs>46</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Arial</vt:lpstr>
      <vt:lpstr>Mont</vt:lpstr>
      <vt:lpstr>Mont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McGeehan</dc:creator>
  <cp:lastModifiedBy>Carolina Hinojosa</cp:lastModifiedBy>
  <cp:revision>21</cp:revision>
  <cp:lastPrinted>2024-09-04T13:16:56Z</cp:lastPrinted>
  <dcterms:created xsi:type="dcterms:W3CDTF">2024-04-03T10:59:53Z</dcterms:created>
  <dcterms:modified xsi:type="dcterms:W3CDTF">2026-02-05T11:55:51Z</dcterms:modified>
</cp:coreProperties>
</file>