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96" r:id="rId4"/>
    <p:sldId id="300" r:id="rId5"/>
    <p:sldId id="262" r:id="rId6"/>
    <p:sldId id="332" r:id="rId7"/>
    <p:sldId id="270" r:id="rId8"/>
    <p:sldId id="302" r:id="rId9"/>
    <p:sldId id="273" r:id="rId10"/>
    <p:sldId id="303" r:id="rId11"/>
    <p:sldId id="304" r:id="rId12"/>
    <p:sldId id="305" r:id="rId13"/>
    <p:sldId id="276" r:id="rId14"/>
    <p:sldId id="280" r:id="rId15"/>
    <p:sldId id="306" r:id="rId16"/>
    <p:sldId id="307" r:id="rId17"/>
    <p:sldId id="329" r:id="rId18"/>
    <p:sldId id="325" r:id="rId19"/>
    <p:sldId id="327" r:id="rId20"/>
    <p:sldId id="320" r:id="rId21"/>
    <p:sldId id="328" r:id="rId22"/>
    <p:sldId id="317" r:id="rId23"/>
    <p:sldId id="330" r:id="rId24"/>
    <p:sldId id="323" r:id="rId25"/>
    <p:sldId id="331" r:id="rId26"/>
    <p:sldId id="333" r:id="rId27"/>
  </p:sldIdLst>
  <p:sldSz cx="18288000" cy="10287000"/>
  <p:notesSz cx="6858000" cy="9144000"/>
  <p:embeddedFontLst>
    <p:embeddedFont>
      <p:font typeface="Mont" panose="00000700000000000000" pitchFamily="50" charset="0"/>
      <p:regular r:id="rId29"/>
      <p:bold r:id="rId30"/>
    </p:embeddedFont>
    <p:embeddedFont>
      <p:font typeface="Mont Bold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447" autoAdjust="0"/>
  </p:normalViewPr>
  <p:slideViewPr>
    <p:cSldViewPr>
      <p:cViewPr varScale="1">
        <p:scale>
          <a:sx n="42" d="100"/>
          <a:sy n="42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Hinojosa" userId="532fa739-bdb5-4f4b-8101-a1ca94e22457" providerId="ADAL" clId="{AA16B49A-E745-4BAB-951A-2C254F1FB3A2}"/>
    <pc:docChg chg="undo custSel addSld modSld">
      <pc:chgData name="Carolina Hinojosa" userId="532fa739-bdb5-4f4b-8101-a1ca94e22457" providerId="ADAL" clId="{AA16B49A-E745-4BAB-951A-2C254F1FB3A2}" dt="2026-06-15T11:30:37.403" v="308" actId="478"/>
      <pc:docMkLst>
        <pc:docMk/>
      </pc:docMkLst>
      <pc:sldChg chg="addSp delSp modSp mod">
        <pc:chgData name="Carolina Hinojosa" userId="532fa739-bdb5-4f4b-8101-a1ca94e22457" providerId="ADAL" clId="{AA16B49A-E745-4BAB-951A-2C254F1FB3A2}" dt="2026-06-15T11:29:19.332" v="288" actId="478"/>
        <pc:sldMkLst>
          <pc:docMk/>
          <pc:sldMk cId="3804556550" sldId="262"/>
        </pc:sldMkLst>
        <pc:picChg chg="add del mod">
          <ac:chgData name="Carolina Hinojosa" userId="532fa739-bdb5-4f4b-8101-a1ca94e22457" providerId="ADAL" clId="{AA16B49A-E745-4BAB-951A-2C254F1FB3A2}" dt="2026-06-15T11:29:19.332" v="288" actId="478"/>
          <ac:picMkLst>
            <pc:docMk/>
            <pc:sldMk cId="3804556550" sldId="262"/>
            <ac:picMk id="6" creationId="{FCF8BDD4-C593-BD96-F1CB-4C67BC9C53D2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11.799" v="285" actId="478"/>
        <pc:sldMkLst>
          <pc:docMk/>
          <pc:sldMk cId="727049491" sldId="264"/>
        </pc:sldMkLst>
        <pc:picChg chg="add del mod">
          <ac:chgData name="Carolina Hinojosa" userId="532fa739-bdb5-4f4b-8101-a1ca94e22457" providerId="ADAL" clId="{AA16B49A-E745-4BAB-951A-2C254F1FB3A2}" dt="2026-06-15T11:29:11.799" v="285" actId="478"/>
          <ac:picMkLst>
            <pc:docMk/>
            <pc:sldMk cId="727049491" sldId="264"/>
            <ac:picMk id="7" creationId="{4AF997C0-5362-12DE-4466-B73E878D6FBF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24.254" v="290" actId="478"/>
        <pc:sldMkLst>
          <pc:docMk/>
          <pc:sldMk cId="4130854058" sldId="270"/>
        </pc:sldMkLst>
        <pc:picChg chg="add del mod">
          <ac:chgData name="Carolina Hinojosa" userId="532fa739-bdb5-4f4b-8101-a1ca94e22457" providerId="ADAL" clId="{AA16B49A-E745-4BAB-951A-2C254F1FB3A2}" dt="2026-06-15T11:29:24.254" v="290" actId="478"/>
          <ac:picMkLst>
            <pc:docMk/>
            <pc:sldMk cId="4130854058" sldId="270"/>
            <ac:picMk id="4" creationId="{3A75EEE3-4B18-1C5C-B435-167C9CC20C38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28.746" v="292" actId="478"/>
        <pc:sldMkLst>
          <pc:docMk/>
          <pc:sldMk cId="4075573810" sldId="273"/>
        </pc:sldMkLst>
        <pc:picChg chg="add del mod">
          <ac:chgData name="Carolina Hinojosa" userId="532fa739-bdb5-4f4b-8101-a1ca94e22457" providerId="ADAL" clId="{AA16B49A-E745-4BAB-951A-2C254F1FB3A2}" dt="2026-06-15T11:29:28.746" v="292" actId="478"/>
          <ac:picMkLst>
            <pc:docMk/>
            <pc:sldMk cId="4075573810" sldId="273"/>
            <ac:picMk id="2" creationId="{DC32E4D9-2344-3FA4-9A75-B8D060F548D8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37.045" v="296" actId="478"/>
        <pc:sldMkLst>
          <pc:docMk/>
          <pc:sldMk cId="2562982428" sldId="276"/>
        </pc:sldMkLst>
        <pc:picChg chg="add del mod">
          <ac:chgData name="Carolina Hinojosa" userId="532fa739-bdb5-4f4b-8101-a1ca94e22457" providerId="ADAL" clId="{AA16B49A-E745-4BAB-951A-2C254F1FB3A2}" dt="2026-06-15T11:29:37.045" v="296" actId="478"/>
          <ac:picMkLst>
            <pc:docMk/>
            <pc:sldMk cId="2562982428" sldId="276"/>
            <ac:picMk id="4" creationId="{9B2B18BF-89BF-1192-AD92-088CF1FA5F67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39.636" v="297" actId="478"/>
        <pc:sldMkLst>
          <pc:docMk/>
          <pc:sldMk cId="3833133557" sldId="280"/>
        </pc:sldMkLst>
        <pc:picChg chg="add del mod">
          <ac:chgData name="Carolina Hinojosa" userId="532fa739-bdb5-4f4b-8101-a1ca94e22457" providerId="ADAL" clId="{AA16B49A-E745-4BAB-951A-2C254F1FB3A2}" dt="2026-06-15T11:29:39.636" v="297" actId="478"/>
          <ac:picMkLst>
            <pc:docMk/>
            <pc:sldMk cId="3833133557" sldId="280"/>
            <ac:picMk id="2" creationId="{EF9DE307-2899-CE73-E7BF-A326C67BC510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13.789" v="286" actId="478"/>
        <pc:sldMkLst>
          <pc:docMk/>
          <pc:sldMk cId="194923011" sldId="296"/>
        </pc:sldMkLst>
        <pc:picChg chg="add del mod">
          <ac:chgData name="Carolina Hinojosa" userId="532fa739-bdb5-4f4b-8101-a1ca94e22457" providerId="ADAL" clId="{AA16B49A-E745-4BAB-951A-2C254F1FB3A2}" dt="2026-06-15T11:29:13.789" v="286" actId="478"/>
          <ac:picMkLst>
            <pc:docMk/>
            <pc:sldMk cId="194923011" sldId="296"/>
            <ac:picMk id="7" creationId="{37145F21-D234-B2F2-A05C-27CEACF2BFE4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15.889" v="287" actId="478"/>
        <pc:sldMkLst>
          <pc:docMk/>
          <pc:sldMk cId="708343921" sldId="300"/>
        </pc:sldMkLst>
        <pc:picChg chg="add del mod">
          <ac:chgData name="Carolina Hinojosa" userId="532fa739-bdb5-4f4b-8101-a1ca94e22457" providerId="ADAL" clId="{AA16B49A-E745-4BAB-951A-2C254F1FB3A2}" dt="2026-06-15T11:29:15.889" v="287" actId="478"/>
          <ac:picMkLst>
            <pc:docMk/>
            <pc:sldMk cId="708343921" sldId="300"/>
            <ac:picMk id="19" creationId="{40DF3A20-2F6D-0F3C-BC94-2FCC872D79A6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26.455" v="291" actId="478"/>
        <pc:sldMkLst>
          <pc:docMk/>
          <pc:sldMk cId="1451040924" sldId="302"/>
        </pc:sldMkLst>
        <pc:picChg chg="add del mod">
          <ac:chgData name="Carolina Hinojosa" userId="532fa739-bdb5-4f4b-8101-a1ca94e22457" providerId="ADAL" clId="{AA16B49A-E745-4BAB-951A-2C254F1FB3A2}" dt="2026-06-15T11:29:26.455" v="291" actId="478"/>
          <ac:picMkLst>
            <pc:docMk/>
            <pc:sldMk cId="1451040924" sldId="302"/>
            <ac:picMk id="4" creationId="{C09A335E-7A0C-A356-06A8-BB78FD777BA0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31.614" v="293" actId="478"/>
        <pc:sldMkLst>
          <pc:docMk/>
          <pc:sldMk cId="9960734" sldId="303"/>
        </pc:sldMkLst>
        <pc:picChg chg="add del mod">
          <ac:chgData name="Carolina Hinojosa" userId="532fa739-bdb5-4f4b-8101-a1ca94e22457" providerId="ADAL" clId="{AA16B49A-E745-4BAB-951A-2C254F1FB3A2}" dt="2026-06-15T11:29:31.614" v="293" actId="478"/>
          <ac:picMkLst>
            <pc:docMk/>
            <pc:sldMk cId="9960734" sldId="303"/>
            <ac:picMk id="2" creationId="{1F26ADAA-A0DB-6020-5A3E-4B1BBCD16768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33.463" v="294" actId="478"/>
        <pc:sldMkLst>
          <pc:docMk/>
          <pc:sldMk cId="3215657304" sldId="304"/>
        </pc:sldMkLst>
        <pc:picChg chg="add del mod">
          <ac:chgData name="Carolina Hinojosa" userId="532fa739-bdb5-4f4b-8101-a1ca94e22457" providerId="ADAL" clId="{AA16B49A-E745-4BAB-951A-2C254F1FB3A2}" dt="2026-06-15T11:29:33.463" v="294" actId="478"/>
          <ac:picMkLst>
            <pc:docMk/>
            <pc:sldMk cId="3215657304" sldId="304"/>
            <ac:picMk id="2" creationId="{8EE577B9-5ECA-9BDE-05FD-CFC76494E450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35.269" v="295" actId="478"/>
        <pc:sldMkLst>
          <pc:docMk/>
          <pc:sldMk cId="2919021135" sldId="305"/>
        </pc:sldMkLst>
        <pc:picChg chg="add del mod">
          <ac:chgData name="Carolina Hinojosa" userId="532fa739-bdb5-4f4b-8101-a1ca94e22457" providerId="ADAL" clId="{AA16B49A-E745-4BAB-951A-2C254F1FB3A2}" dt="2026-06-15T11:29:35.269" v="295" actId="478"/>
          <ac:picMkLst>
            <pc:docMk/>
            <pc:sldMk cId="2919021135" sldId="305"/>
            <ac:picMk id="2" creationId="{C47EB383-2DF8-017A-A925-98EA7A3FFE85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41.739" v="298" actId="478"/>
        <pc:sldMkLst>
          <pc:docMk/>
          <pc:sldMk cId="4174173304" sldId="306"/>
        </pc:sldMkLst>
        <pc:picChg chg="add del mod">
          <ac:chgData name="Carolina Hinojosa" userId="532fa739-bdb5-4f4b-8101-a1ca94e22457" providerId="ADAL" clId="{AA16B49A-E745-4BAB-951A-2C254F1FB3A2}" dt="2026-06-15T11:29:41.739" v="298" actId="478"/>
          <ac:picMkLst>
            <pc:docMk/>
            <pc:sldMk cId="4174173304" sldId="306"/>
            <ac:picMk id="2" creationId="{607E2505-1155-F6F7-23E2-41B11347D2AF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44.145" v="299" actId="478"/>
        <pc:sldMkLst>
          <pc:docMk/>
          <pc:sldMk cId="257637638" sldId="307"/>
        </pc:sldMkLst>
        <pc:picChg chg="add del mod">
          <ac:chgData name="Carolina Hinojosa" userId="532fa739-bdb5-4f4b-8101-a1ca94e22457" providerId="ADAL" clId="{AA16B49A-E745-4BAB-951A-2C254F1FB3A2}" dt="2026-06-15T11:29:44.145" v="299" actId="478"/>
          <ac:picMkLst>
            <pc:docMk/>
            <pc:sldMk cId="257637638" sldId="307"/>
            <ac:picMk id="2" creationId="{A35AC03D-AE04-2CA8-37D4-D3C8ED41B16D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30:28.726" v="305" actId="478"/>
        <pc:sldMkLst>
          <pc:docMk/>
          <pc:sldMk cId="3170462560" sldId="317"/>
        </pc:sldMkLst>
        <pc:picChg chg="add del mod">
          <ac:chgData name="Carolina Hinojosa" userId="532fa739-bdb5-4f4b-8101-a1ca94e22457" providerId="ADAL" clId="{AA16B49A-E745-4BAB-951A-2C254F1FB3A2}" dt="2026-06-15T11:30:28.726" v="305" actId="478"/>
          <ac:picMkLst>
            <pc:docMk/>
            <pc:sldMk cId="3170462560" sldId="317"/>
            <ac:picMk id="3" creationId="{4DA220F6-44E5-62C0-1F47-1E04EFD7A3BC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55.335" v="303" actId="478"/>
        <pc:sldMkLst>
          <pc:docMk/>
          <pc:sldMk cId="2725040476" sldId="320"/>
        </pc:sldMkLst>
        <pc:picChg chg="add del mod">
          <ac:chgData name="Carolina Hinojosa" userId="532fa739-bdb5-4f4b-8101-a1ca94e22457" providerId="ADAL" clId="{AA16B49A-E745-4BAB-951A-2C254F1FB3A2}" dt="2026-06-15T11:29:55.335" v="303" actId="478"/>
          <ac:picMkLst>
            <pc:docMk/>
            <pc:sldMk cId="2725040476" sldId="320"/>
            <ac:picMk id="3" creationId="{32F9F02E-F409-FEBF-31ED-FC0C2886FFBA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30:34.709" v="307" actId="478"/>
        <pc:sldMkLst>
          <pc:docMk/>
          <pc:sldMk cId="2417907295" sldId="323"/>
        </pc:sldMkLst>
        <pc:spChg chg="mod">
          <ac:chgData name="Carolina Hinojosa" userId="532fa739-bdb5-4f4b-8101-a1ca94e22457" providerId="ADAL" clId="{AA16B49A-E745-4BAB-951A-2C254F1FB3A2}" dt="2026-06-12T13:14:06.031" v="54" actId="164"/>
          <ac:spMkLst>
            <pc:docMk/>
            <pc:sldMk cId="2417907295" sldId="323"/>
            <ac:spMk id="2" creationId="{06766111-F6F0-B55F-C035-3E03C04B3DB4}"/>
          </ac:spMkLst>
        </pc:spChg>
        <pc:spChg chg="mod">
          <ac:chgData name="Carolina Hinojosa" userId="532fa739-bdb5-4f4b-8101-a1ca94e22457" providerId="ADAL" clId="{AA16B49A-E745-4BAB-951A-2C254F1FB3A2}" dt="2026-06-12T13:14:06.031" v="54" actId="164"/>
          <ac:spMkLst>
            <pc:docMk/>
            <pc:sldMk cId="2417907295" sldId="323"/>
            <ac:spMk id="5" creationId="{56695AE2-5FC3-E9E1-1AA5-0E025D32B783}"/>
          </ac:spMkLst>
        </pc:spChg>
        <pc:grpChg chg="add mod">
          <ac:chgData name="Carolina Hinojosa" userId="532fa739-bdb5-4f4b-8101-a1ca94e22457" providerId="ADAL" clId="{AA16B49A-E745-4BAB-951A-2C254F1FB3A2}" dt="2026-06-12T13:14:06.031" v="54" actId="164"/>
          <ac:grpSpMkLst>
            <pc:docMk/>
            <pc:sldMk cId="2417907295" sldId="323"/>
            <ac:grpSpMk id="6" creationId="{AD1F123C-C058-1A06-9353-3F4731D8AD19}"/>
          </ac:grpSpMkLst>
        </pc:grpChg>
        <pc:picChg chg="add del mod">
          <ac:chgData name="Carolina Hinojosa" userId="532fa739-bdb5-4f4b-8101-a1ca94e22457" providerId="ADAL" clId="{AA16B49A-E745-4BAB-951A-2C254F1FB3A2}" dt="2026-06-15T11:30:34.709" v="307" actId="478"/>
          <ac:picMkLst>
            <pc:docMk/>
            <pc:sldMk cId="2417907295" sldId="323"/>
            <ac:picMk id="4" creationId="{7B4E9547-B2BF-0B12-C1D0-35EBAD92F006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50.656" v="301" actId="478"/>
        <pc:sldMkLst>
          <pc:docMk/>
          <pc:sldMk cId="2475702129" sldId="325"/>
        </pc:sldMkLst>
        <pc:picChg chg="add del mod">
          <ac:chgData name="Carolina Hinojosa" userId="532fa739-bdb5-4f4b-8101-a1ca94e22457" providerId="ADAL" clId="{AA16B49A-E745-4BAB-951A-2C254F1FB3A2}" dt="2026-06-15T11:29:50.656" v="301" actId="478"/>
          <ac:picMkLst>
            <pc:docMk/>
            <pc:sldMk cId="2475702129" sldId="325"/>
            <ac:picMk id="4" creationId="{22F47472-CF2D-3A97-D5E4-20A9A025A098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53.671" v="302" actId="478"/>
        <pc:sldMkLst>
          <pc:docMk/>
          <pc:sldMk cId="1265069023" sldId="327"/>
        </pc:sldMkLst>
        <pc:picChg chg="add del mod">
          <ac:chgData name="Carolina Hinojosa" userId="532fa739-bdb5-4f4b-8101-a1ca94e22457" providerId="ADAL" clId="{AA16B49A-E745-4BAB-951A-2C254F1FB3A2}" dt="2026-06-15T11:29:53.671" v="302" actId="478"/>
          <ac:picMkLst>
            <pc:docMk/>
            <pc:sldMk cId="1265069023" sldId="327"/>
            <ac:picMk id="4" creationId="{C7A31E2C-0B58-EB8F-3F2A-653559325F67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57.282" v="304" actId="478"/>
        <pc:sldMkLst>
          <pc:docMk/>
          <pc:sldMk cId="178492426" sldId="328"/>
        </pc:sldMkLst>
        <pc:picChg chg="add del mod">
          <ac:chgData name="Carolina Hinojosa" userId="532fa739-bdb5-4f4b-8101-a1ca94e22457" providerId="ADAL" clId="{AA16B49A-E745-4BAB-951A-2C254F1FB3A2}" dt="2026-06-15T11:29:57.282" v="304" actId="478"/>
          <ac:picMkLst>
            <pc:docMk/>
            <pc:sldMk cId="178492426" sldId="328"/>
            <ac:picMk id="3" creationId="{427A0C47-5195-7B0D-57C8-6613BBA46029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47.476" v="300" actId="478"/>
        <pc:sldMkLst>
          <pc:docMk/>
          <pc:sldMk cId="1743142264" sldId="329"/>
        </pc:sldMkLst>
        <pc:picChg chg="add del mod">
          <ac:chgData name="Carolina Hinojosa" userId="532fa739-bdb5-4f4b-8101-a1ca94e22457" providerId="ADAL" clId="{AA16B49A-E745-4BAB-951A-2C254F1FB3A2}" dt="2026-06-15T11:29:47.476" v="300" actId="478"/>
          <ac:picMkLst>
            <pc:docMk/>
            <pc:sldMk cId="1743142264" sldId="329"/>
            <ac:picMk id="2" creationId="{F1E670BE-86B0-2FD9-4235-03D28DE89B7C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30:31.494" v="306" actId="478"/>
        <pc:sldMkLst>
          <pc:docMk/>
          <pc:sldMk cId="4033951685" sldId="330"/>
        </pc:sldMkLst>
        <pc:picChg chg="add del mod">
          <ac:chgData name="Carolina Hinojosa" userId="532fa739-bdb5-4f4b-8101-a1ca94e22457" providerId="ADAL" clId="{AA16B49A-E745-4BAB-951A-2C254F1FB3A2}" dt="2026-06-15T11:30:31.494" v="306" actId="478"/>
          <ac:picMkLst>
            <pc:docMk/>
            <pc:sldMk cId="4033951685" sldId="330"/>
            <ac:picMk id="3" creationId="{D71FEBD4-72BD-196F-3EEC-A0F96C829411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30:37.403" v="308" actId="478"/>
        <pc:sldMkLst>
          <pc:docMk/>
          <pc:sldMk cId="3690858746" sldId="331"/>
        </pc:sldMkLst>
        <pc:spChg chg="mod">
          <ac:chgData name="Carolina Hinojosa" userId="532fa739-bdb5-4f4b-8101-a1ca94e22457" providerId="ADAL" clId="{AA16B49A-E745-4BAB-951A-2C254F1FB3A2}" dt="2026-06-12T13:14:15.969" v="57"/>
          <ac:spMkLst>
            <pc:docMk/>
            <pc:sldMk cId="3690858746" sldId="331"/>
            <ac:spMk id="16" creationId="{0710D4FF-9EA5-B4EF-D9FF-7D72D923897F}"/>
          </ac:spMkLst>
        </pc:spChg>
        <pc:spChg chg="mod">
          <ac:chgData name="Carolina Hinojosa" userId="532fa739-bdb5-4f4b-8101-a1ca94e22457" providerId="ADAL" clId="{AA16B49A-E745-4BAB-951A-2C254F1FB3A2}" dt="2026-06-12T13:14:22.307" v="58" actId="14100"/>
          <ac:spMkLst>
            <pc:docMk/>
            <pc:sldMk cId="3690858746" sldId="331"/>
            <ac:spMk id="18" creationId="{11E6B0AA-B8AA-471F-1998-0C4B227474EA}"/>
          </ac:spMkLst>
        </pc:spChg>
        <pc:grpChg chg="add mod">
          <ac:chgData name="Carolina Hinojosa" userId="532fa739-bdb5-4f4b-8101-a1ca94e22457" providerId="ADAL" clId="{AA16B49A-E745-4BAB-951A-2C254F1FB3A2}" dt="2026-06-12T13:14:15.969" v="57"/>
          <ac:grpSpMkLst>
            <pc:docMk/>
            <pc:sldMk cId="3690858746" sldId="331"/>
            <ac:grpSpMk id="6" creationId="{DD0E5550-4EB8-FB56-6CA1-6341EF99A9FE}"/>
          </ac:grpSpMkLst>
        </pc:grpChg>
        <pc:picChg chg="add del mod">
          <ac:chgData name="Carolina Hinojosa" userId="532fa739-bdb5-4f4b-8101-a1ca94e22457" providerId="ADAL" clId="{AA16B49A-E745-4BAB-951A-2C254F1FB3A2}" dt="2026-06-15T11:30:37.403" v="308" actId="478"/>
          <ac:picMkLst>
            <pc:docMk/>
            <pc:sldMk cId="3690858746" sldId="331"/>
            <ac:picMk id="19" creationId="{6B9DD724-3C57-F3D4-CC2A-22AC1D8F1F26}"/>
          </ac:picMkLst>
        </pc:picChg>
      </pc:sldChg>
      <pc:sldChg chg="addSp delSp modSp mod">
        <pc:chgData name="Carolina Hinojosa" userId="532fa739-bdb5-4f4b-8101-a1ca94e22457" providerId="ADAL" clId="{AA16B49A-E745-4BAB-951A-2C254F1FB3A2}" dt="2026-06-15T11:29:21.810" v="289" actId="478"/>
        <pc:sldMkLst>
          <pc:docMk/>
          <pc:sldMk cId="1929017158" sldId="332"/>
        </pc:sldMkLst>
        <pc:picChg chg="add del mod">
          <ac:chgData name="Carolina Hinojosa" userId="532fa739-bdb5-4f4b-8101-a1ca94e22457" providerId="ADAL" clId="{AA16B49A-E745-4BAB-951A-2C254F1FB3A2}" dt="2026-06-15T11:29:21.810" v="289" actId="478"/>
          <ac:picMkLst>
            <pc:docMk/>
            <pc:sldMk cId="1929017158" sldId="332"/>
            <ac:picMk id="4" creationId="{25D3EE4B-264C-0685-9CA1-4D92BC24A3FB}"/>
          </ac:picMkLst>
        </pc:picChg>
      </pc:sldChg>
      <pc:sldChg chg="addSp delSp modSp add mod">
        <pc:chgData name="Carolina Hinojosa" userId="532fa739-bdb5-4f4b-8101-a1ca94e22457" providerId="ADAL" clId="{AA16B49A-E745-4BAB-951A-2C254F1FB3A2}" dt="2026-06-12T13:35:23.226" v="284" actId="1076"/>
        <pc:sldMkLst>
          <pc:docMk/>
          <pc:sldMk cId="2324697639" sldId="333"/>
        </pc:sldMkLst>
        <pc:spChg chg="add mod">
          <ac:chgData name="Carolina Hinojosa" userId="532fa739-bdb5-4f4b-8101-a1ca94e22457" providerId="ADAL" clId="{AA16B49A-E745-4BAB-951A-2C254F1FB3A2}" dt="2026-06-12T13:25:48.740" v="263" actId="20577"/>
          <ac:spMkLst>
            <pc:docMk/>
            <pc:sldMk cId="2324697639" sldId="333"/>
            <ac:spMk id="16" creationId="{1AF5E6C6-EA8D-2879-8748-DE0DD3EB25B8}"/>
          </ac:spMkLst>
        </pc:spChg>
        <pc:spChg chg="add mod">
          <ac:chgData name="Carolina Hinojosa" userId="532fa739-bdb5-4f4b-8101-a1ca94e22457" providerId="ADAL" clId="{AA16B49A-E745-4BAB-951A-2C254F1FB3A2}" dt="2026-06-12T13:26:16.029" v="282" actId="403"/>
          <ac:spMkLst>
            <pc:docMk/>
            <pc:sldMk cId="2324697639" sldId="333"/>
            <ac:spMk id="18" creationId="{B2961EE3-D1DA-32C9-9637-93F00A6B60AC}"/>
          </ac:spMkLst>
        </pc:spChg>
        <pc:picChg chg="add del">
          <ac:chgData name="Carolina Hinojosa" userId="532fa739-bdb5-4f4b-8101-a1ca94e22457" providerId="ADAL" clId="{AA16B49A-E745-4BAB-951A-2C254F1FB3A2}" dt="2026-06-12T13:11:15.447" v="8" actId="478"/>
          <ac:picMkLst>
            <pc:docMk/>
            <pc:sldMk cId="2324697639" sldId="333"/>
            <ac:picMk id="3" creationId="{3655574A-E02C-FD8D-85CE-58341757A174}"/>
          </ac:picMkLst>
        </pc:picChg>
        <pc:picChg chg="add mod">
          <ac:chgData name="Carolina Hinojosa" userId="532fa739-bdb5-4f4b-8101-a1ca94e22457" providerId="ADAL" clId="{AA16B49A-E745-4BAB-951A-2C254F1FB3A2}" dt="2026-06-12T13:35:23.226" v="284" actId="1076"/>
          <ac:picMkLst>
            <pc:docMk/>
            <pc:sldMk cId="2324697639" sldId="333"/>
            <ac:picMk id="20" creationId="{22697AB0-BDC2-2700-5F21-6E7C295ADE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2173-2E3C-4060-9CBC-F46E7DA03E9B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7164-ABF3-43B5-A40B-1A65ACC7A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8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039EA-516E-5964-FD0E-F917D0F5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3576F-4D65-84A7-F342-50222E1BE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B3314-1629-66CD-5082-8BB94A6BF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FA08-9C6D-2A70-A47D-377BECB1D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75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7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ED65-6DA1-FD6E-EAE2-003772E2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63311-FFCA-EC4E-0ADE-9DD5450B3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5F5A5-906C-1D69-13E0-44D21256B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824D-3388-8225-96AD-AACB4104F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5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4B0C-3FC1-5EBA-F625-FDDDD12D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B6ECA-2A59-85A1-A436-39BF2D95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87217-B6CA-3731-BBA7-9CD0272E9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14A37-D70D-765D-8648-72C11C6CB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9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0E20C-6F57-807E-E868-E5B550C8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CBB09-79CD-3523-6739-FE59A4750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80F13-249D-1CAD-9333-BA47DABA0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3363E-75D1-D45A-A589-1A3F85698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36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A6CDC-0B83-370D-EE2C-60BDF729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CB205-CC5F-B970-BB0C-B032EC71D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1EC5A-FCB0-A543-B7CC-8915BC80D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internalization at this point </a:t>
            </a:r>
          </a:p>
          <a:p>
            <a:r>
              <a:rPr lang="en-US" dirty="0"/>
              <a:t>Highlight that they’re bad, but at a default we all know them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10E5B-9D90-277D-2411-08492C4DC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4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1A597-F811-69B0-D76D-2FC4D8F6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0EA44-DC3D-99A3-ECD5-B009F4B69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CEFF2-0B64-E455-B87C-EBD777FA2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internalization at this point </a:t>
            </a:r>
          </a:p>
          <a:p>
            <a:r>
              <a:rPr lang="en-US" dirty="0"/>
              <a:t>Highlight that they’re bad, but at a default we all know them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C6BF4-1FE4-E10F-C74C-526127280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8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5FBD0-3167-2341-54B8-CB741D29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3BB57-42A5-6676-1B5C-19E61FD53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00D7C-1E17-640D-54A5-A11B755D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7F86-83DB-45E4-3D3B-3DDAE2E57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318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EF4ED-0E5B-F7E8-A286-FA15F56D8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49E6E-72C8-031A-2F88-12D59BA1F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6045B-1999-3D0A-ED3B-DD0A5688E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1DDDA-0CC3-5A2D-51B6-0A10D22DB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90AB8-72B7-0C18-B606-4E7F25478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0538D-168C-A779-B11F-268BDF37A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E6C68-67D5-CA60-A070-4F580FF32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vs for boys to..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7AD8-88AD-71E5-9A58-DA144967A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43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559C1-AD78-F7C6-7316-4BF717E3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3CE30-B4C4-C567-9226-093BFD10F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42773-C722-5B95-E838-90AF094C7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BEB-A12A-5268-7B87-1076AA0AB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5DE1-80D5-E1FD-8933-EF7E1B8F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F2777-8F57-0278-8D78-3B910C795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1C503-9D4A-2F04-A180-3096C212D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4940-F9ED-75D5-0169-86307CD67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6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AD81-0BC7-580B-B332-C91F4BDF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43972-D7F4-55A8-30F7-6B2D9F8A8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4B7A2-92A8-BDB5-6DEE-6BC72EDDD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C2FBF-CD6D-C6B0-067D-D3071DF21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42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A2B49-BBF8-284E-FFC2-78E5461E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74D90-849C-186B-B3DB-17C49CC81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CBED6-0569-2318-E4AF-9D4D05B1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0A4E-1166-5CC9-876D-3B4D115F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6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0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8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61D81-1CC1-D592-1509-12D8D737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48727-0F16-EAB0-EACA-E79589C6C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B786E-302C-C08B-EF78-F9EC576A4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9968B-F396-3411-8C22-C75342041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0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0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A610-2FE2-55A5-EBF7-27A8B4F8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109F4-F75B-FA09-80C3-625408B52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532AF-A7A7-569C-0CED-510559449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52B53-7C28-52F6-B9DA-6300680D1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6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4C5C-BDE5-09DF-CC04-6585517F3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2E855-E5C5-0A76-E5B3-D48D05B9D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334FD-9697-F4A5-A0A2-5137DF544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59C81-2689-45FE-5709-5B1EA964E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5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4064375" y="186642"/>
            <a:ext cx="10159244" cy="9913716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5886446" y="3641685"/>
            <a:ext cx="6515100" cy="3003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14" y="8657526"/>
            <a:ext cx="4311417" cy="1386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4606286" y="5675819"/>
            <a:ext cx="90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ont Bold" panose="00000900000000000000" pitchFamily="50" charset="0"/>
              </a:rPr>
              <a:t>Week 1</a:t>
            </a:r>
            <a:endParaRPr lang="en-GB" sz="54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B2536-D79B-BA5E-4A87-2FB2EFA2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3C174D4-620E-7CA1-3961-BA4E721DED8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F07B92-7278-D07C-8CA1-C61D2483FAB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CF31CB-0694-0CAE-5BBE-7431AD7A10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86B8F-A447-5C54-9FDC-546820F848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6487F26-AA32-7708-D8D4-131F62D0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4679C66-F5FC-EE84-199F-0D5F0DFA3C84}"/>
              </a:ext>
            </a:extLst>
          </p:cNvPr>
          <p:cNvSpPr txBox="1">
            <a:spLocks/>
          </p:cNvSpPr>
          <p:nvPr/>
        </p:nvSpPr>
        <p:spPr>
          <a:xfrm>
            <a:off x="5029200" y="4572000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Cooking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3084-FCEA-E892-1BB3-210543EC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E5CF502-4B64-B157-0247-B85EE72CB93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7FB15F-6885-3B02-4117-405126E72A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9A1D28-C8B0-EB1B-BEFE-4FAE2D6F3F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04F8AC-16E1-3349-BC4D-2AB7F5D97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C37402F-3648-5A04-A011-E090D8DF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C865BB6-3866-6E4D-EF7B-C20A39EF54DF}"/>
              </a:ext>
            </a:extLst>
          </p:cNvPr>
          <p:cNvSpPr txBox="1">
            <a:spLocks/>
          </p:cNvSpPr>
          <p:nvPr/>
        </p:nvSpPr>
        <p:spPr>
          <a:xfrm>
            <a:off x="6244951" y="4572000"/>
            <a:ext cx="5798098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Strong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6F1E6-8267-DCFF-EAE3-E4E75286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BD7A5-B9CF-8314-1D83-9A289DE2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B228-BE02-7DE7-0524-A41FDE427B6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06A83-A3A8-8835-253B-B7EDE5468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E3E8F4F-72E5-E3E1-26AB-31CFB31E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36D86383-9ED3-3C5D-D686-BD70948A1037}"/>
              </a:ext>
            </a:extLst>
          </p:cNvPr>
          <p:cNvSpPr txBox="1">
            <a:spLocks/>
          </p:cNvSpPr>
          <p:nvPr/>
        </p:nvSpPr>
        <p:spPr>
          <a:xfrm>
            <a:off x="5029200" y="5448301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Boy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35DE-79C2-19FD-1A6D-C9730DC47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129FB-2A8F-3AEB-CD01-F301B7CC3BF3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294CF-F041-58D9-1198-5D2551FE0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5029200" y="541712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Girl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8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E349A-F69E-2FFE-C361-83E170BD6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495300" y="4543336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Stereotypes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FED16-E7EE-9C49-BAB6-7C0AFDCA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1CEB7-A64C-DF7A-7BFF-0F0AA33E3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8A691-93DC-4880-FFD8-E234687FFB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BAB688-E8CE-2331-9ED4-9131AA5A5A47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A6F2B-B21A-628E-C59A-5CD5E1EEA68A}"/>
              </a:ext>
            </a:extLst>
          </p:cNvPr>
          <p:cNvSpPr txBox="1"/>
          <p:nvPr/>
        </p:nvSpPr>
        <p:spPr>
          <a:xfrm>
            <a:off x="2024469" y="2857500"/>
            <a:ext cx="14259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Stereotypes are beliefs about how people in </a:t>
            </a:r>
            <a:r>
              <a:rPr lang="en-GB" sz="4000" b="1" dirty="0">
                <a:latin typeface="Mont Bold" panose="020B0604020202020204" charset="0"/>
              </a:rPr>
              <a:t>a group </a:t>
            </a:r>
            <a:r>
              <a:rPr lang="en-GB" sz="4000" dirty="0">
                <a:latin typeface="Mont" panose="00000700000000000000" pitchFamily="50" charset="0"/>
              </a:rPr>
              <a:t>act like or look like.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They may </a:t>
            </a:r>
            <a:r>
              <a:rPr lang="en-GB" sz="4000" dirty="0">
                <a:latin typeface="Mont Bold" panose="020B0604020202020204" charset="0"/>
              </a:rPr>
              <a:t>sound</a:t>
            </a:r>
            <a:r>
              <a:rPr lang="en-GB" sz="4000" dirty="0">
                <a:latin typeface="Mont" panose="00000700000000000000" pitchFamily="50" charset="0"/>
              </a:rPr>
              <a:t> like rules or commands.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 “Boys </a:t>
            </a:r>
            <a:r>
              <a:rPr lang="en-GB" sz="4000" dirty="0">
                <a:latin typeface="Mont Bold" panose="020B0604020202020204" charset="0"/>
              </a:rPr>
              <a:t>should never</a:t>
            </a:r>
            <a:r>
              <a:rPr lang="en-GB" sz="4000" dirty="0">
                <a:latin typeface="Mont" panose="00000700000000000000" pitchFamily="50" charset="0"/>
              </a:rPr>
              <a:t>…”   “Girls </a:t>
            </a:r>
            <a:r>
              <a:rPr lang="en-GB" sz="4000" dirty="0">
                <a:latin typeface="Mont Bold" panose="020B0604020202020204" charset="0"/>
              </a:rPr>
              <a:t>always</a:t>
            </a:r>
            <a:r>
              <a:rPr lang="en-GB" sz="4000" dirty="0">
                <a:latin typeface="Mont" panose="00000700000000000000" pitchFamily="50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17417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A2A20-DFA4-E903-D03D-1FE23D9A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D3C0B-30A0-A635-C49A-8EF2884B1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3C88F-DFD8-C7A1-8103-3C8C68904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81E503-9629-E68A-C1EF-77C263B53C51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725D3-D332-D3BF-72E7-DA2A37F689B7}"/>
              </a:ext>
            </a:extLst>
          </p:cNvPr>
          <p:cNvSpPr txBox="1"/>
          <p:nvPr/>
        </p:nvSpPr>
        <p:spPr>
          <a:xfrm>
            <a:off x="2024469" y="2857500"/>
            <a:ext cx="142597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Stereotypes are </a:t>
            </a:r>
            <a:r>
              <a:rPr lang="en-GB" sz="4000" dirty="0">
                <a:latin typeface="Mont Bold" panose="020B0604020202020204" charset="0"/>
              </a:rPr>
              <a:t>harmful</a:t>
            </a:r>
            <a:r>
              <a:rPr lang="en-GB" sz="4000" dirty="0">
                <a:latin typeface="Mont" panose="00000700000000000000" pitchFamily="50" charset="0"/>
              </a:rPr>
              <a:t> because: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They are </a:t>
            </a:r>
            <a:r>
              <a:rPr lang="en-GB" sz="4000" b="1" dirty="0">
                <a:latin typeface="Mont Bold" panose="020B0604020202020204" charset="0"/>
              </a:rPr>
              <a:t>not true</a:t>
            </a:r>
            <a:r>
              <a:rPr lang="en-GB" sz="4000" dirty="0">
                <a:latin typeface="Mont" panose="00000700000000000000" pitchFamily="50" charset="0"/>
              </a:rPr>
              <a:t>. 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They </a:t>
            </a:r>
            <a:r>
              <a:rPr lang="en-GB" sz="4000" dirty="0">
                <a:latin typeface="Mont Bold" panose="020B0604020202020204" charset="0"/>
              </a:rPr>
              <a:t>restrict</a:t>
            </a:r>
            <a:r>
              <a:rPr lang="en-GB" sz="4000" dirty="0">
                <a:latin typeface="Mont" panose="00000700000000000000" pitchFamily="50" charset="0"/>
              </a:rPr>
              <a:t> people’s choices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They could </a:t>
            </a:r>
            <a:r>
              <a:rPr lang="en-GB" sz="4000" dirty="0">
                <a:latin typeface="Mont Bold" panose="020B0604020202020204" charset="0"/>
              </a:rPr>
              <a:t>stop</a:t>
            </a:r>
            <a:r>
              <a:rPr lang="en-GB" sz="4000" dirty="0">
                <a:latin typeface="Mont" panose="00000700000000000000" pitchFamily="50" charset="0"/>
              </a:rPr>
              <a:t> people from being themselves. 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7C44C-EAAE-2834-41BD-6917ABBF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A0C99-1D3F-933D-E397-41972CF4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25845-B2C6-84D5-3313-31ED80217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4B72D-84B2-AFA9-97FA-9E876E6054A4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FCFD9-6775-FFC3-4CE3-7EFCB4157B76}"/>
              </a:ext>
            </a:extLst>
          </p:cNvPr>
          <p:cNvSpPr txBox="1"/>
          <p:nvPr/>
        </p:nvSpPr>
        <p:spPr>
          <a:xfrm>
            <a:off x="2362200" y="3250674"/>
            <a:ext cx="14259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However, we may already be aware of some </a:t>
            </a:r>
            <a:r>
              <a:rPr lang="en-GB" sz="4000" dirty="0">
                <a:latin typeface="Mont Bold" panose="020B0604020202020204" charset="0"/>
              </a:rPr>
              <a:t>gender stereotypes. 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This is because we may see them in different places. 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4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D8567-2AF0-4F9A-A7DF-32C0960D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98615-F837-2271-30F9-02F306B8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92ED9C-F605-1096-B676-0FD5412E8E8E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BF2EB-E498-D56A-FA27-2903EFA0D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15AF7-46AB-E161-765F-DB72E0B8C413}"/>
              </a:ext>
            </a:extLst>
          </p:cNvPr>
          <p:cNvSpPr txBox="1"/>
          <p:nvPr/>
        </p:nvSpPr>
        <p:spPr>
          <a:xfrm>
            <a:off x="4244059" y="4543336"/>
            <a:ext cx="10335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</a:rPr>
              <a:t>Where might we see or hear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</a:rPr>
              <a:t> gender stereotypes?</a:t>
            </a:r>
          </a:p>
        </p:txBody>
      </p:sp>
    </p:spTree>
    <p:extLst>
      <p:ext uri="{BB962C8B-B14F-4D97-AF65-F5344CB8AC3E}">
        <p14:creationId xmlns:p14="http://schemas.microsoft.com/office/powerpoint/2010/main" val="247570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7075C-F12E-4606-F47D-85FD6C84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E2F18-125B-CDA7-F3F0-62A89913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69B614-CC9F-DADA-404F-62C544D5DEB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E5FA5-2D3F-FCE9-EC63-A77CA8AA2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ADF157-305E-0BB9-0ED3-8A1DF595B6AD}"/>
              </a:ext>
            </a:extLst>
          </p:cNvPr>
          <p:cNvSpPr txBox="1"/>
          <p:nvPr/>
        </p:nvSpPr>
        <p:spPr>
          <a:xfrm>
            <a:off x="4244059" y="4543336"/>
            <a:ext cx="10335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</a:rPr>
              <a:t>Where might we see or hear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gender stereotypes?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ABA56-54B9-1A03-83D5-3EC8C30921AC}"/>
              </a:ext>
            </a:extLst>
          </p:cNvPr>
          <p:cNvSpPr txBox="1"/>
          <p:nvPr/>
        </p:nvSpPr>
        <p:spPr>
          <a:xfrm>
            <a:off x="1829886" y="177550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History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D41FA-78ED-8EBA-DF48-3C9B2AE9D8ED}"/>
              </a:ext>
            </a:extLst>
          </p:cNvPr>
          <p:cNvSpPr txBox="1"/>
          <p:nvPr/>
        </p:nvSpPr>
        <p:spPr>
          <a:xfrm>
            <a:off x="1688963" y="7053709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People around 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B90D8-E0E5-9B4F-2E38-5640D79D0108}"/>
              </a:ext>
            </a:extLst>
          </p:cNvPr>
          <p:cNvSpPr txBox="1"/>
          <p:nvPr/>
        </p:nvSpPr>
        <p:spPr>
          <a:xfrm>
            <a:off x="7808153" y="130052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TV shows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F4246-56D3-D11D-5F7E-102E346BFF4F}"/>
              </a:ext>
            </a:extLst>
          </p:cNvPr>
          <p:cNvSpPr txBox="1"/>
          <p:nvPr/>
        </p:nvSpPr>
        <p:spPr>
          <a:xfrm>
            <a:off x="13954053" y="255009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Films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7EA33-4D04-D4F8-E853-156FE09B3D7A}"/>
              </a:ext>
            </a:extLst>
          </p:cNvPr>
          <p:cNvSpPr txBox="1"/>
          <p:nvPr/>
        </p:nvSpPr>
        <p:spPr>
          <a:xfrm>
            <a:off x="9607481" y="7361485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Books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71F53-B944-28B0-89DF-8DAA1D95112B}"/>
              </a:ext>
            </a:extLst>
          </p:cNvPr>
          <p:cNvSpPr txBox="1"/>
          <p:nvPr/>
        </p:nvSpPr>
        <p:spPr>
          <a:xfrm>
            <a:off x="15245317" y="5019956"/>
            <a:ext cx="2204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Online spaces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71CDF-6D24-8EFC-BD7C-E81304E02ABD}"/>
              </a:ext>
            </a:extLst>
          </p:cNvPr>
          <p:cNvSpPr txBox="1"/>
          <p:nvPr/>
        </p:nvSpPr>
        <p:spPr>
          <a:xfrm>
            <a:off x="1428611" y="4622279"/>
            <a:ext cx="251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Music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F61B0-23A3-238E-E9C7-C3B43B1E9120}"/>
              </a:ext>
            </a:extLst>
          </p:cNvPr>
          <p:cNvSpPr txBox="1"/>
          <p:nvPr/>
        </p:nvSpPr>
        <p:spPr>
          <a:xfrm>
            <a:off x="11626781" y="1050979"/>
            <a:ext cx="356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Magazines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06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19709C-B1E9-CA9A-8C21-CCB4F2B2CE11}"/>
              </a:ext>
            </a:extLst>
          </p:cNvPr>
          <p:cNvGrpSpPr/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EF048E-D113-3A61-F566-F1CA19A94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45B07C-3261-405E-EB42-005FD63F0993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93" y="952500"/>
            <a:ext cx="2318812" cy="15226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501739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3465A-D1C6-995F-13FF-2E56E44C1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320504"/>
            <a:ext cx="10061018" cy="590037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023668"/>
            <a:ext cx="10972800" cy="5576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latin typeface="Mont" panose="00000700000000000000" pitchFamily="50" charset="0"/>
              </a:rPr>
              <a:t>What is Steps?</a:t>
            </a:r>
          </a:p>
          <a:p>
            <a:pPr marL="0" indent="0" algn="ctr">
              <a:buNone/>
            </a:pPr>
            <a:endParaRPr lang="en-GB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Mont" panose="00000700000000000000" pitchFamily="50" charset="0"/>
              </a:rPr>
              <a:t>Word Association Game </a:t>
            </a:r>
          </a:p>
          <a:p>
            <a:pPr marL="0" indent="0" algn="ctr">
              <a:buNone/>
            </a:pPr>
            <a:endParaRPr lang="en-GB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Mont" panose="00000700000000000000" pitchFamily="50" charset="0"/>
              </a:rPr>
              <a:t>Talking about Gender Stereotypes</a:t>
            </a:r>
          </a:p>
          <a:p>
            <a:pPr marL="0" indent="0" algn="ctr">
              <a:buNone/>
            </a:pPr>
            <a:endParaRPr lang="en-GB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Mont" panose="00000700000000000000" pitchFamily="50" charset="0"/>
              </a:rPr>
              <a:t> </a:t>
            </a:r>
          </a:p>
          <a:p>
            <a:pPr marL="0" indent="0" algn="ctr">
              <a:buNone/>
            </a:pPr>
            <a:endParaRPr lang="en-GB" sz="4400" dirty="0">
              <a:latin typeface="Mont" panose="00000700000000000000" pitchFamily="50" charset="0"/>
            </a:endParaRPr>
          </a:p>
          <a:p>
            <a:pPr marL="0" indent="0" algn="ctr">
              <a:buNone/>
            </a:pPr>
            <a:endParaRPr lang="en-GB" sz="44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4E2FD-86CE-921A-AE0F-03E7B465F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2C22750-DEF0-E541-8EB2-1AF18D6F21F6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E748B24-86D4-1C25-57E3-5290B3520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68BFDA-EF18-8D17-389A-B49371F2550B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63A0A2D-8063-137F-1314-E1AE36DC5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3623054" y="2193312"/>
            <a:ext cx="10061018" cy="5900377"/>
          </a:xfrm>
          <a:prstGeom prst="rect">
            <a:avLst/>
          </a:prstGeom>
        </p:spPr>
      </p:pic>
      <p:pic>
        <p:nvPicPr>
          <p:cNvPr id="6" name="Graphic 5" descr="Eyes with solid fill">
            <a:extLst>
              <a:ext uri="{FF2B5EF4-FFF2-40B4-BE49-F238E27FC236}">
                <a16:creationId xmlns:a16="http://schemas.microsoft.com/office/drawing/2014/main" id="{18E202EC-5851-39B7-575A-FD308BAF93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1364" y="2322390"/>
            <a:ext cx="2209800" cy="2209800"/>
          </a:xfrm>
          <a:prstGeom prst="rect">
            <a:avLst/>
          </a:prstGeom>
        </p:spPr>
      </p:pic>
      <p:pic>
        <p:nvPicPr>
          <p:cNvPr id="17" name="Graphic 16" descr="Sound Medium with solid fill">
            <a:extLst>
              <a:ext uri="{FF2B5EF4-FFF2-40B4-BE49-F238E27FC236}">
                <a16:creationId xmlns:a16="http://schemas.microsoft.com/office/drawing/2014/main" id="{B2079C6B-5327-CAB5-CFBC-C9A91EF90E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664" y="1371996"/>
            <a:ext cx="1981200" cy="1981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751858-20C9-04FB-B02A-786C953A6BA3}"/>
              </a:ext>
            </a:extLst>
          </p:cNvPr>
          <p:cNvSpPr txBox="1"/>
          <p:nvPr/>
        </p:nvSpPr>
        <p:spPr>
          <a:xfrm>
            <a:off x="3448272" y="4485180"/>
            <a:ext cx="11391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If we hear or see information</a:t>
            </a: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,</a:t>
            </a:r>
            <a:r>
              <a:rPr lang="en-GB" sz="5400" dirty="0">
                <a:latin typeface="Mont" panose="00000700000000000000" pitchFamily="50" charset="0"/>
              </a:rPr>
              <a:t> We </a:t>
            </a:r>
            <a:r>
              <a:rPr lang="en-GB" sz="5400" dirty="0">
                <a:latin typeface="Mont Bold" panose="020B0604020202020204" charset="0"/>
              </a:rPr>
              <a:t>internalise</a:t>
            </a:r>
            <a:r>
              <a:rPr lang="en-GB" sz="5400" dirty="0">
                <a:latin typeface="Mont" panose="00000700000000000000" pitchFamily="50" charset="0"/>
              </a:rPr>
              <a:t> 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4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A4B30-23BB-6D85-C6AF-D38A6F44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180F768-499F-4030-8442-9DD6D5798A4C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A9460DB-D148-DA74-A58C-C83054EF0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5582B5C-35BF-B455-B302-25585059D329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1415A0-F82A-6703-B413-598149AA1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3623054" y="2193312"/>
            <a:ext cx="10061018" cy="59003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D686EB-4154-0EC4-4255-B91B6586DFA4}"/>
              </a:ext>
            </a:extLst>
          </p:cNvPr>
          <p:cNvSpPr txBox="1"/>
          <p:nvPr/>
        </p:nvSpPr>
        <p:spPr>
          <a:xfrm>
            <a:off x="3448272" y="4485180"/>
            <a:ext cx="11391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This means we take that information </a:t>
            </a:r>
            <a:r>
              <a:rPr lang="en-GB" sz="5400" dirty="0">
                <a:solidFill>
                  <a:prstClr val="black"/>
                </a:solidFill>
                <a:latin typeface="Mont Bold" panose="020B0604020202020204" charset="0"/>
              </a:rPr>
              <a:t>in</a:t>
            </a: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. It stays in our heads. It </a:t>
            </a:r>
            <a:r>
              <a:rPr lang="en-GB" sz="5400" dirty="0">
                <a:solidFill>
                  <a:prstClr val="black"/>
                </a:solidFill>
                <a:latin typeface="Mont Bold" panose="020B0604020202020204" charset="0"/>
              </a:rPr>
              <a:t>changes</a:t>
            </a: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 what we know or think.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AC675959-AC13-FDAA-EDF9-18C9D6A09B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3753" y="1731854"/>
            <a:ext cx="2552432" cy="25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1B1B4-8DAF-38F7-5CB5-A46640456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2DE3A68-B36E-F783-6E66-FDD8DE361133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2F719BD-D9AD-E256-6C2B-2F3686E86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6EF0E1-04F6-D097-E8C8-EEA14A90ADCC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D3EC18-3AC8-4896-2A91-B252CFFFE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3623054" y="2193311"/>
            <a:ext cx="10061018" cy="5900377"/>
          </a:xfrm>
          <a:prstGeom prst="rect">
            <a:avLst/>
          </a:prstGeom>
        </p:spPr>
      </p:pic>
      <p:pic>
        <p:nvPicPr>
          <p:cNvPr id="6" name="Graphic 5" descr="Eyes with solid fill">
            <a:extLst>
              <a:ext uri="{FF2B5EF4-FFF2-40B4-BE49-F238E27FC236}">
                <a16:creationId xmlns:a16="http://schemas.microsoft.com/office/drawing/2014/main" id="{104BFE1D-4D5C-FCA9-13C4-F1E04816E2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00" y="4838700"/>
            <a:ext cx="2209800" cy="2209800"/>
          </a:xfrm>
          <a:prstGeom prst="rect">
            <a:avLst/>
          </a:prstGeom>
        </p:spPr>
      </p:pic>
      <p:pic>
        <p:nvPicPr>
          <p:cNvPr id="17" name="Graphic 16" descr="Sound Medium with solid fill">
            <a:extLst>
              <a:ext uri="{FF2B5EF4-FFF2-40B4-BE49-F238E27FC236}">
                <a16:creationId xmlns:a16="http://schemas.microsoft.com/office/drawing/2014/main" id="{B3BEAF11-0299-A290-5B42-61AC1B1CBC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5000" y="3314700"/>
            <a:ext cx="1981200" cy="19812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6E03932-87DD-BE36-5B90-6D1AE4865F41}"/>
              </a:ext>
            </a:extLst>
          </p:cNvPr>
          <p:cNvSpPr/>
          <p:nvPr/>
        </p:nvSpPr>
        <p:spPr>
          <a:xfrm>
            <a:off x="6286500" y="3619500"/>
            <a:ext cx="5715000" cy="28956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B4593-8B90-FC46-8954-CB9D90B95BB7}"/>
              </a:ext>
            </a:extLst>
          </p:cNvPr>
          <p:cNvSpPr txBox="1"/>
          <p:nvPr/>
        </p:nvSpPr>
        <p:spPr>
          <a:xfrm>
            <a:off x="6629400" y="36589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We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E4F32-8D27-FDE6-1349-16B7C99CAF59}"/>
              </a:ext>
            </a:extLst>
          </p:cNvPr>
          <p:cNvSpPr txBox="1"/>
          <p:nvPr/>
        </p:nvSpPr>
        <p:spPr>
          <a:xfrm>
            <a:off x="1130116" y="7215662"/>
            <a:ext cx="353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If we hear or see gender stereotypes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7CA0F-C726-97F6-EA9A-1AA01B2E89A4}"/>
              </a:ext>
            </a:extLst>
          </p:cNvPr>
          <p:cNvSpPr txBox="1"/>
          <p:nvPr/>
        </p:nvSpPr>
        <p:spPr>
          <a:xfrm>
            <a:off x="6629400" y="48019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internalise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E9A76-61B8-C964-7B5B-3892D7BF3152}"/>
              </a:ext>
            </a:extLst>
          </p:cNvPr>
          <p:cNvSpPr txBox="1"/>
          <p:nvPr/>
        </p:nvSpPr>
        <p:spPr>
          <a:xfrm>
            <a:off x="6629400" y="630349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These stereotypes</a:t>
            </a:r>
          </a:p>
        </p:txBody>
      </p:sp>
      <p:pic>
        <p:nvPicPr>
          <p:cNvPr id="24" name="Graphic 23" descr="Thought with solid fill">
            <a:extLst>
              <a:ext uri="{FF2B5EF4-FFF2-40B4-BE49-F238E27FC236}">
                <a16:creationId xmlns:a16="http://schemas.microsoft.com/office/drawing/2014/main" id="{9BF7A2E1-4EAA-D273-6A14-0DDF073C6C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8800" y="3163669"/>
            <a:ext cx="3276600" cy="32766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054A9A-6C1D-B3D2-5766-C5440A985C8B}"/>
              </a:ext>
            </a:extLst>
          </p:cNvPr>
          <p:cNvSpPr txBox="1"/>
          <p:nvPr/>
        </p:nvSpPr>
        <p:spPr>
          <a:xfrm>
            <a:off x="11772608" y="675572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It stays in our heads. It affect what we think about ourselves and other people.</a:t>
            </a:r>
          </a:p>
        </p:txBody>
      </p:sp>
    </p:spTree>
    <p:extLst>
      <p:ext uri="{BB962C8B-B14F-4D97-AF65-F5344CB8AC3E}">
        <p14:creationId xmlns:p14="http://schemas.microsoft.com/office/powerpoint/2010/main" val="317046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F5D41-6D2C-6188-D793-7E9A5F6E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C9F04BA-2521-D0C9-BF22-626BF090354E}"/>
              </a:ext>
            </a:extLst>
          </p:cNvPr>
          <p:cNvGrpSpPr/>
          <p:nvPr/>
        </p:nvGrpSpPr>
        <p:grpSpPr>
          <a:xfrm>
            <a:off x="0" y="-3810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2186F18-49C8-4BF9-0C6B-CA933A6AA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120C28-474E-303F-ED36-215231EEAC3A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72FB32-480E-7EC3-85E6-83C1F6C76E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3623054" y="2193312"/>
            <a:ext cx="10061018" cy="59003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551E6E-D33E-A125-F7F8-F57FAED25615}"/>
              </a:ext>
            </a:extLst>
          </p:cNvPr>
          <p:cNvSpPr txBox="1"/>
          <p:nvPr/>
        </p:nvSpPr>
        <p:spPr>
          <a:xfrm>
            <a:off x="2180403" y="2604343"/>
            <a:ext cx="14058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It’s good to take time to think about what information or messages we internalise.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dirty="0">
              <a:solidFill>
                <a:prstClr val="black"/>
              </a:solidFill>
              <a:latin typeface="Mont" panose="000007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This </a:t>
            </a:r>
            <a:r>
              <a:rPr lang="en-GB" sz="5400" dirty="0">
                <a:solidFill>
                  <a:prstClr val="black"/>
                </a:solidFill>
                <a:latin typeface="Mont" panose="00000700000000000000" pitchFamily="50" charset="0"/>
              </a:rPr>
              <a:t>can help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us understand our behaviours and how we see the world. </a:t>
            </a:r>
          </a:p>
        </p:txBody>
      </p:sp>
    </p:spTree>
    <p:extLst>
      <p:ext uri="{BB962C8B-B14F-4D97-AF65-F5344CB8AC3E}">
        <p14:creationId xmlns:p14="http://schemas.microsoft.com/office/powerpoint/2010/main" val="403395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CE69E60-EBBB-06CF-30F0-93950C9A40E5}"/>
              </a:ext>
            </a:extLst>
          </p:cNvPr>
          <p:cNvGrpSpPr/>
          <p:nvPr/>
        </p:nvGrpSpPr>
        <p:grpSpPr>
          <a:xfrm>
            <a:off x="0" y="-12459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C08A0E6-3E14-7185-6271-2F4E66812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E4ADAA-7EE9-22BF-5B79-A4C63E12C7AF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D485B6-D1DC-FFC4-B703-59C1C9109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1F123C-C058-1A06-9353-3F4731D8AD19}"/>
              </a:ext>
            </a:extLst>
          </p:cNvPr>
          <p:cNvGrpSpPr/>
          <p:nvPr/>
        </p:nvGrpSpPr>
        <p:grpSpPr>
          <a:xfrm>
            <a:off x="2667000" y="732794"/>
            <a:ext cx="12039600" cy="2839706"/>
            <a:chOff x="2667000" y="732794"/>
            <a:chExt cx="12039600" cy="283970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766111-F6F0-B55F-C035-3E03C04B3DB4}"/>
                </a:ext>
              </a:extLst>
            </p:cNvPr>
            <p:cNvSpPr txBox="1"/>
            <p:nvPr/>
          </p:nvSpPr>
          <p:spPr>
            <a:xfrm>
              <a:off x="4511040" y="1614038"/>
              <a:ext cx="72015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prstClr val="black"/>
                  </a:solidFill>
                  <a:latin typeface="Mont Bold" panose="020B0604020202020204" charset="0"/>
                </a:rPr>
                <a:t>“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 Bold" panose="020B0604020202020204" charset="0"/>
                  <a:ea typeface="+mn-ea"/>
                  <a:cs typeface="+mn-cs"/>
                </a:rPr>
                <a:t>Men should never cry, </a:t>
              </a:r>
              <a:r>
                <a:rPr lang="en-GB" sz="3200" dirty="0">
                  <a:solidFill>
                    <a:prstClr val="black"/>
                  </a:solidFill>
                  <a:latin typeface="Mont Bold" panose="020B0604020202020204" charset="0"/>
                </a:rPr>
                <a:t>crying means you’re girly and weak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 Bold" panose="020B0604020202020204" charset="0"/>
                  <a:ea typeface="+mn-ea"/>
                  <a:cs typeface="+mn-cs"/>
                </a:rPr>
                <a:t>”</a:t>
              </a:r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6695AE2-5FC3-E9E1-1AA5-0E025D32B783}"/>
                </a:ext>
              </a:extLst>
            </p:cNvPr>
            <p:cNvSpPr/>
            <p:nvPr/>
          </p:nvSpPr>
          <p:spPr>
            <a:xfrm>
              <a:off x="2667000" y="732794"/>
              <a:ext cx="12039600" cy="2839706"/>
            </a:xfrm>
            <a:prstGeom prst="wedgeEllipseCallout">
              <a:avLst>
                <a:gd name="adj1" fmla="val -56126"/>
                <a:gd name="adj2" fmla="val 110718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580007-E18B-9B7C-5156-45D44BE09D99}"/>
              </a:ext>
            </a:extLst>
          </p:cNvPr>
          <p:cNvGrpSpPr/>
          <p:nvPr/>
        </p:nvGrpSpPr>
        <p:grpSpPr>
          <a:xfrm>
            <a:off x="7112816" y="5280208"/>
            <a:ext cx="4062368" cy="4521840"/>
            <a:chOff x="6875025" y="5280208"/>
            <a:chExt cx="4062368" cy="4521840"/>
          </a:xfrm>
        </p:grpSpPr>
        <p:pic>
          <p:nvPicPr>
            <p:cNvPr id="11" name="Graphic 10" descr="Boy wearing backpack">
              <a:extLst>
                <a:ext uri="{FF2B5EF4-FFF2-40B4-BE49-F238E27FC236}">
                  <a16:creationId xmlns:a16="http://schemas.microsoft.com/office/drawing/2014/main" id="{F77503E5-77DD-E412-1911-A5AFE256F3C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55179"/>
            <a:stretch/>
          </p:blipFill>
          <p:spPr>
            <a:xfrm>
              <a:off x="6875025" y="5280208"/>
              <a:ext cx="4062368" cy="452184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8608C5-B40E-2A90-F3B8-CF9C31D22819}"/>
                </a:ext>
              </a:extLst>
            </p:cNvPr>
            <p:cNvSpPr/>
            <p:nvPr/>
          </p:nvSpPr>
          <p:spPr>
            <a:xfrm>
              <a:off x="8921448" y="5971378"/>
              <a:ext cx="755951" cy="10009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 descr="An eye rolling face">
              <a:extLst>
                <a:ext uri="{FF2B5EF4-FFF2-40B4-BE49-F238E27FC236}">
                  <a16:creationId xmlns:a16="http://schemas.microsoft.com/office/drawing/2014/main" id="{83A1DEBB-8711-1520-09EA-BF6FCEC9157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39096" r="9814"/>
            <a:stretch>
              <a:fillRect/>
            </a:stretch>
          </p:blipFill>
          <p:spPr>
            <a:xfrm>
              <a:off x="8771962" y="6469830"/>
              <a:ext cx="875338" cy="60960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B97BF6-9BFE-2362-031A-B8C103E23EFD}"/>
                </a:ext>
              </a:extLst>
            </p:cNvPr>
            <p:cNvSpPr/>
            <p:nvPr/>
          </p:nvSpPr>
          <p:spPr>
            <a:xfrm>
              <a:off x="8815967" y="5971378"/>
              <a:ext cx="328033" cy="10009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27BFAE-A9E9-8AA1-CB12-63A70BA12B96}"/>
                </a:ext>
              </a:extLst>
            </p:cNvPr>
            <p:cNvSpPr/>
            <p:nvPr/>
          </p:nvSpPr>
          <p:spPr>
            <a:xfrm rot="21105847">
              <a:off x="9427962" y="6028391"/>
              <a:ext cx="222552" cy="8388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Face without mouth">
              <a:extLst>
                <a:ext uri="{FF2B5EF4-FFF2-40B4-BE49-F238E27FC236}">
                  <a16:creationId xmlns:a16="http://schemas.microsoft.com/office/drawing/2014/main" id="{8E358F46-B52F-0D28-8368-1061A2B4FE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2548" y="60960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907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B52CA-4E77-1C76-5056-CDB60736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EEB2B52-0BEE-3B9A-BA2B-2FD8D984AF9F}"/>
              </a:ext>
            </a:extLst>
          </p:cNvPr>
          <p:cNvGrpSpPr/>
          <p:nvPr/>
        </p:nvGrpSpPr>
        <p:grpSpPr>
          <a:xfrm>
            <a:off x="0" y="-12459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22B3B1-FE4E-7DB3-0EA4-C5CBBDF18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880B5F-4173-1177-EF81-E570782D3FD7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A3479B-712C-E939-C552-7CF743969D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CC62AB3-985A-41B9-88D0-CFD217BAA9BD}"/>
              </a:ext>
            </a:extLst>
          </p:cNvPr>
          <p:cNvSpPr/>
          <p:nvPr/>
        </p:nvSpPr>
        <p:spPr>
          <a:xfrm>
            <a:off x="11176473" y="2933841"/>
            <a:ext cx="6131945" cy="3505059"/>
          </a:xfrm>
          <a:prstGeom prst="cloudCallout">
            <a:avLst>
              <a:gd name="adj1" fmla="val -60890"/>
              <a:gd name="adj2" fmla="val 546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D9A46E8-088F-D765-6A5C-046A4F44C2A2}"/>
              </a:ext>
            </a:extLst>
          </p:cNvPr>
          <p:cNvSpPr/>
          <p:nvPr/>
        </p:nvSpPr>
        <p:spPr>
          <a:xfrm>
            <a:off x="839992" y="3452239"/>
            <a:ext cx="6131945" cy="3505059"/>
          </a:xfrm>
          <a:prstGeom prst="cloudCallout">
            <a:avLst>
              <a:gd name="adj1" fmla="val 68931"/>
              <a:gd name="adj2" fmla="val 254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7E793-D3BB-163D-E392-BEC9C4CCE852}"/>
              </a:ext>
            </a:extLst>
          </p:cNvPr>
          <p:cNvSpPr txBox="1"/>
          <p:nvPr/>
        </p:nvSpPr>
        <p:spPr>
          <a:xfrm>
            <a:off x="1955554" y="4539221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Mont" panose="00000700000000000000" pitchFamily="50" charset="0"/>
              </a:rPr>
              <a:t>What do I think about myself?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38F618-72ED-D796-8264-40EF8D64EEC7}"/>
              </a:ext>
            </a:extLst>
          </p:cNvPr>
          <p:cNvGrpSpPr/>
          <p:nvPr/>
        </p:nvGrpSpPr>
        <p:grpSpPr>
          <a:xfrm>
            <a:off x="7112816" y="5279557"/>
            <a:ext cx="4062368" cy="4521840"/>
            <a:chOff x="6875025" y="5280208"/>
            <a:chExt cx="4062368" cy="4521840"/>
          </a:xfrm>
        </p:grpSpPr>
        <p:pic>
          <p:nvPicPr>
            <p:cNvPr id="8" name="Graphic 7" descr="Boy wearing backpack">
              <a:extLst>
                <a:ext uri="{FF2B5EF4-FFF2-40B4-BE49-F238E27FC236}">
                  <a16:creationId xmlns:a16="http://schemas.microsoft.com/office/drawing/2014/main" id="{D9675ADD-9361-9A79-85EB-94D7783931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55179"/>
            <a:stretch/>
          </p:blipFill>
          <p:spPr>
            <a:xfrm>
              <a:off x="6875025" y="5280208"/>
              <a:ext cx="4062368" cy="452184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2580AC-1206-4761-FE82-A3927800B3A3}"/>
                </a:ext>
              </a:extLst>
            </p:cNvPr>
            <p:cNvSpPr/>
            <p:nvPr/>
          </p:nvSpPr>
          <p:spPr>
            <a:xfrm>
              <a:off x="8921448" y="5971378"/>
              <a:ext cx="755951" cy="10009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An eye rolling face">
              <a:extLst>
                <a:ext uri="{FF2B5EF4-FFF2-40B4-BE49-F238E27FC236}">
                  <a16:creationId xmlns:a16="http://schemas.microsoft.com/office/drawing/2014/main" id="{ADAB8005-B49A-D6B3-B0D9-76ABD334F5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39096" r="9814"/>
            <a:stretch>
              <a:fillRect/>
            </a:stretch>
          </p:blipFill>
          <p:spPr>
            <a:xfrm>
              <a:off x="8771962" y="6469830"/>
              <a:ext cx="875338" cy="6096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1786A-FA13-31C0-4619-48C24CCD1242}"/>
                </a:ext>
              </a:extLst>
            </p:cNvPr>
            <p:cNvSpPr/>
            <p:nvPr/>
          </p:nvSpPr>
          <p:spPr>
            <a:xfrm>
              <a:off x="8815967" y="5971378"/>
              <a:ext cx="328033" cy="10009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D0FD97-894B-C5B1-E64F-66FCA3CDF910}"/>
                </a:ext>
              </a:extLst>
            </p:cNvPr>
            <p:cNvSpPr/>
            <p:nvPr/>
          </p:nvSpPr>
          <p:spPr>
            <a:xfrm rot="21105847">
              <a:off x="9427962" y="6028391"/>
              <a:ext cx="222552" cy="8388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Face without mouth">
              <a:extLst>
                <a:ext uri="{FF2B5EF4-FFF2-40B4-BE49-F238E27FC236}">
                  <a16:creationId xmlns:a16="http://schemas.microsoft.com/office/drawing/2014/main" id="{11CD215B-0F73-7B86-E023-D699DB016B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2548" y="6096000"/>
              <a:ext cx="685800" cy="6858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2AB64B-91C2-39AE-2E2D-21AEDE29C052}"/>
              </a:ext>
            </a:extLst>
          </p:cNvPr>
          <p:cNvSpPr txBox="1"/>
          <p:nvPr/>
        </p:nvSpPr>
        <p:spPr>
          <a:xfrm>
            <a:off x="12725400" y="39243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ont" panose="00000700000000000000" pitchFamily="50" charset="0"/>
              </a:rPr>
              <a:t>How do I act towards other people?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0E5550-4EB8-FB56-6CA1-6341EF99A9FE}"/>
              </a:ext>
            </a:extLst>
          </p:cNvPr>
          <p:cNvGrpSpPr/>
          <p:nvPr/>
        </p:nvGrpSpPr>
        <p:grpSpPr>
          <a:xfrm>
            <a:off x="2667000" y="732794"/>
            <a:ext cx="12039600" cy="2839706"/>
            <a:chOff x="2667000" y="732794"/>
            <a:chExt cx="12039600" cy="283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10D4FF-9EA5-B4EF-D9FF-7D72D923897F}"/>
                </a:ext>
              </a:extLst>
            </p:cNvPr>
            <p:cNvSpPr txBox="1"/>
            <p:nvPr/>
          </p:nvSpPr>
          <p:spPr>
            <a:xfrm>
              <a:off x="4511040" y="1614038"/>
              <a:ext cx="72015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prstClr val="black"/>
                  </a:solidFill>
                  <a:latin typeface="Mont Bold" panose="020B0604020202020204" charset="0"/>
                </a:rPr>
                <a:t>“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 Bold" panose="020B0604020202020204" charset="0"/>
                  <a:ea typeface="+mn-ea"/>
                  <a:cs typeface="+mn-cs"/>
                </a:rPr>
                <a:t>Men should never cry, </a:t>
              </a:r>
              <a:r>
                <a:rPr lang="en-GB" sz="3200" dirty="0">
                  <a:solidFill>
                    <a:prstClr val="black"/>
                  </a:solidFill>
                  <a:latin typeface="Mont Bold" panose="020B0604020202020204" charset="0"/>
                </a:rPr>
                <a:t>crying means you’re girly and weak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 Bold" panose="020B0604020202020204" charset="0"/>
                  <a:ea typeface="+mn-ea"/>
                  <a:cs typeface="+mn-cs"/>
                </a:rPr>
                <a:t>”</a:t>
              </a:r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1E6B0AA-B8AA-471F-1998-0C4B227474EA}"/>
                </a:ext>
              </a:extLst>
            </p:cNvPr>
            <p:cNvSpPr/>
            <p:nvPr/>
          </p:nvSpPr>
          <p:spPr>
            <a:xfrm>
              <a:off x="2667000" y="732794"/>
              <a:ext cx="12039600" cy="2839706"/>
            </a:xfrm>
            <a:prstGeom prst="wedgeEllipseCallout">
              <a:avLst>
                <a:gd name="adj1" fmla="val -65620"/>
                <a:gd name="adj2" fmla="val 5168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85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20EFA-AC0D-1CA1-3CCE-1FEF3D35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BCEC880-144D-D5EC-3FA9-C3080F7ACA3E}"/>
              </a:ext>
            </a:extLst>
          </p:cNvPr>
          <p:cNvGrpSpPr/>
          <p:nvPr/>
        </p:nvGrpSpPr>
        <p:grpSpPr>
          <a:xfrm>
            <a:off x="0" y="-124590"/>
            <a:ext cx="18439938" cy="10327777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E0004B-B0E7-5687-F101-0BF6E8F6E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BB3A68-0E79-96EC-A820-6738BADB3D0B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655574A-E02C-FD8D-85CE-58341757A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F5E6C6-EA8D-2879-8748-DE0DD3EB25B8}"/>
              </a:ext>
            </a:extLst>
          </p:cNvPr>
          <p:cNvSpPr txBox="1"/>
          <p:nvPr/>
        </p:nvSpPr>
        <p:spPr>
          <a:xfrm>
            <a:off x="1676400" y="1333500"/>
            <a:ext cx="138684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</a:rPr>
              <a:t>   </a:t>
            </a:r>
            <a:r>
              <a:rPr lang="en-GB" sz="3200" b="1" dirty="0"/>
              <a:t>Creative Commons Attribution-</a:t>
            </a:r>
            <a:r>
              <a:rPr lang="en-GB" sz="3200" b="1" dirty="0" err="1"/>
              <a:t>NonCommercial</a:t>
            </a:r>
            <a:r>
              <a:rPr lang="en-GB" sz="3200" b="1" dirty="0"/>
              <a:t>-</a:t>
            </a:r>
            <a:r>
              <a:rPr lang="en-GB" sz="3200" b="1" dirty="0" err="1"/>
              <a:t>NoDerivatives</a:t>
            </a:r>
            <a:r>
              <a:rPr lang="en-GB" sz="3200" b="1" dirty="0"/>
              <a:t> 4.0 International</a:t>
            </a:r>
          </a:p>
          <a:p>
            <a:r>
              <a:rPr lang="en-GB" sz="3200" dirty="0"/>
              <a:t>This license requires that </a:t>
            </a:r>
            <a:r>
              <a:rPr lang="en-GB" sz="3200" dirty="0" err="1"/>
              <a:t>reusers</a:t>
            </a:r>
            <a:r>
              <a:rPr lang="en-GB" sz="3200" dirty="0"/>
              <a:t> give credit to the creator (GBV Education Team, Salford Foundation) It allows </a:t>
            </a:r>
            <a:r>
              <a:rPr lang="en-GB" sz="3200" dirty="0" err="1"/>
              <a:t>reusers</a:t>
            </a:r>
            <a:r>
              <a:rPr lang="en-GB" sz="3200" dirty="0"/>
              <a:t> to copy and distribute the material in any medium or format in </a:t>
            </a:r>
            <a:r>
              <a:rPr lang="en-GB" sz="3200" dirty="0" err="1"/>
              <a:t>unadapted</a:t>
            </a:r>
            <a:r>
              <a:rPr lang="en-GB" sz="3200" dirty="0"/>
              <a:t> form and for </a:t>
            </a:r>
            <a:r>
              <a:rPr lang="en-GB" sz="3200" dirty="0" err="1"/>
              <a:t>noncommercial</a:t>
            </a:r>
            <a:r>
              <a:rPr lang="en-GB" sz="3200" dirty="0"/>
              <a:t> purposes only.</a:t>
            </a:r>
          </a:p>
          <a:p>
            <a:r>
              <a:rPr lang="en-GB" sz="3200" b="1" dirty="0"/>
              <a:t>BY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/>
              <a:t>Credit must be given to the creator (GBV Education Team, Salford Foundation)</a:t>
            </a:r>
          </a:p>
          <a:p>
            <a:r>
              <a:rPr lang="en-GB" sz="3200" b="1" dirty="0"/>
              <a:t>NC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/>
              <a:t>Only </a:t>
            </a:r>
            <a:r>
              <a:rPr lang="en-GB" sz="3200" dirty="0" err="1"/>
              <a:t>noncommercial</a:t>
            </a:r>
            <a:r>
              <a:rPr lang="en-GB" sz="3200" dirty="0"/>
              <a:t> use of this work is permitted. </a:t>
            </a:r>
            <a:r>
              <a:rPr lang="en-GB" sz="3200" i="1" dirty="0" err="1"/>
              <a:t>Noncommercial</a:t>
            </a:r>
            <a:r>
              <a:rPr lang="en-GB" sz="3200" i="1" dirty="0"/>
              <a:t> means not primarily intended for or directed towards commercial advantage or monetary compensation.</a:t>
            </a:r>
            <a:endParaRPr lang="en-GB" sz="3200" dirty="0"/>
          </a:p>
          <a:p>
            <a:r>
              <a:rPr lang="en-GB" sz="3200" b="1" dirty="0"/>
              <a:t>ND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/>
              <a:t>No derivatives or adaptations of this work are permitted.</a:t>
            </a:r>
          </a:p>
          <a:p>
            <a:r>
              <a:rPr lang="en-GB" sz="3200" b="1" dirty="0">
                <a:hlinkClick r:id="rId5"/>
              </a:rPr>
              <a:t>See the License Deed</a:t>
            </a:r>
            <a:endParaRPr lang="en-GB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61EE3-D1DA-32C9-9637-93F00A6B60AC}"/>
              </a:ext>
            </a:extLst>
          </p:cNvPr>
          <p:cNvSpPr txBox="1"/>
          <p:nvPr/>
        </p:nvSpPr>
        <p:spPr>
          <a:xfrm>
            <a:off x="5334000" y="6477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Licensing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697AB0-BDC2-2700-5F21-6E7C295AD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0" y="8762858"/>
            <a:ext cx="52959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30147-1B59-C0AE-9953-4E1389F3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75969" y="-20389"/>
            <a:ext cx="18439938" cy="10327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2C864-156A-79DE-B42B-199F6A502006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2A316-4C37-8F31-6321-3E3533719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476500"/>
            <a:ext cx="10061018" cy="5900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1ED011-6EC4-CD9A-A0C4-C8AF1B051CE7}"/>
              </a:ext>
            </a:extLst>
          </p:cNvPr>
          <p:cNvSpPr txBox="1"/>
          <p:nvPr/>
        </p:nvSpPr>
        <p:spPr>
          <a:xfrm>
            <a:off x="3533490" y="2219623"/>
            <a:ext cx="112210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Mont" panose="00000700000000000000" pitchFamily="50" charset="0"/>
              </a:rPr>
              <a:t>Understand how harmful expectations about </a:t>
            </a:r>
            <a:r>
              <a:rPr lang="en-GB" sz="3600" dirty="0">
                <a:latin typeface="Mont Bold" panose="020B0604020202020204" charset="0"/>
              </a:rPr>
              <a:t>gender</a:t>
            </a:r>
            <a:r>
              <a:rPr lang="en-GB" sz="3600" dirty="0">
                <a:latin typeface="Mont" panose="00000700000000000000" pitchFamily="50" charset="0"/>
              </a:rPr>
              <a:t> can impact what boys think about </a:t>
            </a:r>
            <a:r>
              <a:rPr lang="en-GB" sz="3600" dirty="0">
                <a:latin typeface="Mont Bold" panose="020B0604020202020204" charset="0"/>
              </a:rPr>
              <a:t>themselves</a:t>
            </a:r>
            <a:r>
              <a:rPr lang="en-GB" sz="3600" dirty="0">
                <a:latin typeface="Mont" panose="00000700000000000000" pitchFamily="50" charset="0"/>
              </a:rPr>
              <a:t> and how they act towards </a:t>
            </a:r>
            <a:r>
              <a:rPr lang="en-GB" sz="3600" dirty="0">
                <a:latin typeface="Mont Bold" panose="020B0604020202020204" charset="0"/>
              </a:rPr>
              <a:t>others</a:t>
            </a:r>
          </a:p>
          <a:p>
            <a:pPr algn="ctr"/>
            <a:endParaRPr lang="en-GB" sz="3600" dirty="0">
              <a:latin typeface="Mont" panose="00000700000000000000" pitchFamily="50" charset="0"/>
            </a:endParaRPr>
          </a:p>
          <a:p>
            <a:pPr algn="ctr"/>
            <a:r>
              <a:rPr lang="en-GB" sz="3600" dirty="0">
                <a:latin typeface="Mont" panose="00000700000000000000" pitchFamily="50" charset="0"/>
              </a:rPr>
              <a:t>Be more </a:t>
            </a:r>
            <a:r>
              <a:rPr lang="en-GB" sz="3600" dirty="0">
                <a:latin typeface="Mont Bold" panose="020B0604020202020204" charset="0"/>
              </a:rPr>
              <a:t>knowledgeable</a:t>
            </a:r>
            <a:r>
              <a:rPr lang="en-GB" sz="3600" dirty="0">
                <a:latin typeface="Mont" panose="00000700000000000000" pitchFamily="50" charset="0"/>
              </a:rPr>
              <a:t> about harmful attitudes and behaviours towards women and girls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AEB21-6AEB-FB07-C623-A1E45F1C6131}"/>
              </a:ext>
            </a:extLst>
          </p:cNvPr>
          <p:cNvSpPr txBox="1"/>
          <p:nvPr/>
        </p:nvSpPr>
        <p:spPr>
          <a:xfrm>
            <a:off x="5165058" y="860447"/>
            <a:ext cx="7957883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000" i="1" dirty="0">
                <a:latin typeface="Mont Bold" panose="020B0604020202020204" charset="0"/>
              </a:rPr>
              <a:t>Steps is for boys to…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3DA62-320E-26EB-3DDF-51F79BD0938F}"/>
              </a:ext>
            </a:extLst>
          </p:cNvPr>
          <p:cNvGrpSpPr/>
          <p:nvPr/>
        </p:nvGrpSpPr>
        <p:grpSpPr>
          <a:xfrm>
            <a:off x="5162541" y="6413192"/>
            <a:ext cx="7585342" cy="3760675"/>
            <a:chOff x="5162541" y="6413192"/>
            <a:chExt cx="7585342" cy="3760675"/>
          </a:xfrm>
        </p:grpSpPr>
        <p:pic>
          <p:nvPicPr>
            <p:cNvPr id="11" name="Graphic 10" descr="Man wearing a hoodie">
              <a:extLst>
                <a:ext uri="{FF2B5EF4-FFF2-40B4-BE49-F238E27FC236}">
                  <a16:creationId xmlns:a16="http://schemas.microsoft.com/office/drawing/2014/main" id="{2AD2D854-9A4E-4C44-04E1-D8DCF6102C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0815" y="6498317"/>
              <a:ext cx="2726370" cy="367555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465D8E-70C5-7210-E33A-3B725BEB07E7}"/>
                </a:ext>
              </a:extLst>
            </p:cNvPr>
            <p:cNvGrpSpPr/>
            <p:nvPr/>
          </p:nvGrpSpPr>
          <p:grpSpPr>
            <a:xfrm>
              <a:off x="5162541" y="6413192"/>
              <a:ext cx="3249935" cy="3657398"/>
              <a:chOff x="2312665" y="5643881"/>
              <a:chExt cx="4012091" cy="445241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90F95DE-B0FD-46EC-CC78-2C5A04B609EA}"/>
                  </a:ext>
                </a:extLst>
              </p:cNvPr>
              <p:cNvGrpSpPr/>
              <p:nvPr/>
            </p:nvGrpSpPr>
            <p:grpSpPr>
              <a:xfrm>
                <a:off x="2312665" y="5643881"/>
                <a:ext cx="4012091" cy="4452418"/>
                <a:chOff x="1901449" y="5639376"/>
                <a:chExt cx="4012091" cy="4452418"/>
              </a:xfrm>
            </p:grpSpPr>
            <p:pic>
              <p:nvPicPr>
                <p:cNvPr id="34" name="Graphic 33" descr="A man carrying a laptop">
                  <a:extLst>
                    <a:ext uri="{FF2B5EF4-FFF2-40B4-BE49-F238E27FC236}">
                      <a16:creationId xmlns:a16="http://schemas.microsoft.com/office/drawing/2014/main" id="{6430B464-12E9-CB66-AF4F-887AC98F0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1449" y="7244504"/>
                  <a:ext cx="4012091" cy="2847290"/>
                </a:xfrm>
                <a:prstGeom prst="rect">
                  <a:avLst/>
                </a:prstGeom>
              </p:spPr>
            </p:pic>
            <p:pic>
              <p:nvPicPr>
                <p:cNvPr id="36" name="Graphic 35" descr="Boy with thick hair">
                  <a:extLst>
                    <a:ext uri="{FF2B5EF4-FFF2-40B4-BE49-F238E27FC236}">
                      <a16:creationId xmlns:a16="http://schemas.microsoft.com/office/drawing/2014/main" id="{79DC3507-396B-BEBB-0506-37FD23C22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4649" y="5639376"/>
                  <a:ext cx="1848923" cy="2019219"/>
                </a:xfrm>
                <a:prstGeom prst="rect">
                  <a:avLst/>
                </a:prstGeom>
              </p:spPr>
            </p:pic>
          </p:grpSp>
          <p:pic>
            <p:nvPicPr>
              <p:cNvPr id="39" name="Graphic 38" descr="A happy face">
                <a:extLst>
                  <a:ext uri="{FF2B5EF4-FFF2-40B4-BE49-F238E27FC236}">
                    <a16:creationId xmlns:a16="http://schemas.microsoft.com/office/drawing/2014/main" id="{B77AD439-DA83-CAFF-AD7B-88AA2BDF8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28013" y="6614382"/>
                <a:ext cx="750615" cy="774071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AFA3F0-6A7D-B66D-04F9-FD6544D41C2B}"/>
                </a:ext>
              </a:extLst>
            </p:cNvPr>
            <p:cNvGrpSpPr/>
            <p:nvPr/>
          </p:nvGrpSpPr>
          <p:grpSpPr>
            <a:xfrm>
              <a:off x="10218090" y="6413192"/>
              <a:ext cx="2529793" cy="3675550"/>
              <a:chOff x="13254594" y="5732419"/>
              <a:chExt cx="2824799" cy="42550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B2390EA-C86C-9C33-85E3-E3AC3A7FED93}"/>
                  </a:ext>
                </a:extLst>
              </p:cNvPr>
              <p:cNvGrpSpPr/>
              <p:nvPr/>
            </p:nvGrpSpPr>
            <p:grpSpPr>
              <a:xfrm>
                <a:off x="13254594" y="5732419"/>
                <a:ext cx="2824799" cy="4255005"/>
                <a:chOff x="13786801" y="5841294"/>
                <a:chExt cx="2824799" cy="4255005"/>
              </a:xfrm>
            </p:grpSpPr>
            <p:pic>
              <p:nvPicPr>
                <p:cNvPr id="8" name="Graphic 7" descr="Male wearing polo shirt">
                  <a:extLst>
                    <a:ext uri="{FF2B5EF4-FFF2-40B4-BE49-F238E27FC236}">
                      <a16:creationId xmlns:a16="http://schemas.microsoft.com/office/drawing/2014/main" id="{FDE33EA5-9F9F-8AD8-1D29-DB81C9B423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86801" y="7353378"/>
                  <a:ext cx="2824799" cy="2742921"/>
                </a:xfrm>
                <a:prstGeom prst="rect">
                  <a:avLst/>
                </a:prstGeom>
              </p:spPr>
            </p:pic>
            <p:pic>
              <p:nvPicPr>
                <p:cNvPr id="18" name="Graphic 17" descr="Boy with a flat top">
                  <a:extLst>
                    <a:ext uri="{FF2B5EF4-FFF2-40B4-BE49-F238E27FC236}">
                      <a16:creationId xmlns:a16="http://schemas.microsoft.com/office/drawing/2014/main" id="{C0A53D4E-A763-B301-BD03-CDC6D2B800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0" y="5841294"/>
                  <a:ext cx="1683035" cy="1899425"/>
                </a:xfrm>
                <a:prstGeom prst="rect">
                  <a:avLst/>
                </a:prstGeom>
              </p:spPr>
            </p:pic>
          </p:grpSp>
          <p:pic>
            <p:nvPicPr>
              <p:cNvPr id="32" name="Graphic 31" descr="A face with closed eyes">
                <a:extLst>
                  <a:ext uri="{FF2B5EF4-FFF2-40B4-BE49-F238E27FC236}">
                    <a16:creationId xmlns:a16="http://schemas.microsoft.com/office/drawing/2014/main" id="{D278F5ED-E99C-0204-6312-FE66DE5ED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659987" y="6515100"/>
                <a:ext cx="808613" cy="808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92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D822-7038-D45C-BC4D-A2FFE98D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F2CE6-3C35-D1C1-83E4-996706F1E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75969" y="-20389"/>
            <a:ext cx="18439938" cy="10327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5353E8-91F0-486C-B470-C98C464B27E7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89E85-F095-ED20-B3A6-2836CE533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476500"/>
            <a:ext cx="10061018" cy="5900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0117D7-7AC9-17AB-F837-C708FE0F0767}"/>
              </a:ext>
            </a:extLst>
          </p:cNvPr>
          <p:cNvSpPr txBox="1"/>
          <p:nvPr/>
        </p:nvSpPr>
        <p:spPr>
          <a:xfrm>
            <a:off x="3218117" y="1901502"/>
            <a:ext cx="118517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Feel </a:t>
            </a:r>
            <a:r>
              <a:rPr lang="en-GB" sz="4000" dirty="0">
                <a:latin typeface="Mont Bold" panose="020B0604020202020204" charset="0"/>
              </a:rPr>
              <a:t>confident</a:t>
            </a:r>
            <a:r>
              <a:rPr lang="en-GB" sz="4000" dirty="0">
                <a:latin typeface="Mont" panose="00000700000000000000" pitchFamily="50" charset="0"/>
              </a:rPr>
              <a:t> in being a positive influence for other boys   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  <a:p>
            <a:pPr algn="ctr"/>
            <a:r>
              <a:rPr lang="en-GB" sz="4000" dirty="0">
                <a:latin typeface="Mont" panose="00000700000000000000" pitchFamily="50" charset="0"/>
              </a:rPr>
              <a:t>Be prepared for social situations and know when to </a:t>
            </a:r>
            <a:r>
              <a:rPr lang="en-GB" sz="4000" dirty="0">
                <a:latin typeface="Mont Bold" panose="020B0604020202020204" charset="0"/>
              </a:rPr>
              <a:t>ask an adult for help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45339-B769-AC72-9D39-7D289F7DDADB}"/>
              </a:ext>
            </a:extLst>
          </p:cNvPr>
          <p:cNvSpPr txBox="1"/>
          <p:nvPr/>
        </p:nvSpPr>
        <p:spPr>
          <a:xfrm>
            <a:off x="5165058" y="860447"/>
            <a:ext cx="7957883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000" i="1" dirty="0">
                <a:latin typeface="Mont Bold" panose="020B0604020202020204" charset="0"/>
              </a:rPr>
              <a:t>Steps will help boys…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D21CD5-748E-AA12-E7DD-0CE01DAEF1D0}"/>
              </a:ext>
            </a:extLst>
          </p:cNvPr>
          <p:cNvGrpSpPr/>
          <p:nvPr/>
        </p:nvGrpSpPr>
        <p:grpSpPr>
          <a:xfrm>
            <a:off x="5162541" y="6413192"/>
            <a:ext cx="7585342" cy="3760675"/>
            <a:chOff x="5162541" y="6413192"/>
            <a:chExt cx="7585342" cy="3760675"/>
          </a:xfrm>
        </p:grpSpPr>
        <p:pic>
          <p:nvPicPr>
            <p:cNvPr id="6" name="Graphic 5" descr="Man wearing a hoodie">
              <a:extLst>
                <a:ext uri="{FF2B5EF4-FFF2-40B4-BE49-F238E27FC236}">
                  <a16:creationId xmlns:a16="http://schemas.microsoft.com/office/drawing/2014/main" id="{F3E4C686-FF74-19C4-4573-59C18FEFA8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0815" y="6498317"/>
              <a:ext cx="2726370" cy="367555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DF9CE4-3055-FDE1-D48D-62E45C636603}"/>
                </a:ext>
              </a:extLst>
            </p:cNvPr>
            <p:cNvGrpSpPr/>
            <p:nvPr/>
          </p:nvGrpSpPr>
          <p:grpSpPr>
            <a:xfrm>
              <a:off x="5162541" y="6413192"/>
              <a:ext cx="3249935" cy="3657398"/>
              <a:chOff x="2312665" y="5643881"/>
              <a:chExt cx="4012091" cy="445241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6545EFB-F3FA-8282-730E-D4F488F74C3C}"/>
                  </a:ext>
                </a:extLst>
              </p:cNvPr>
              <p:cNvGrpSpPr/>
              <p:nvPr/>
            </p:nvGrpSpPr>
            <p:grpSpPr>
              <a:xfrm>
                <a:off x="2312665" y="5643881"/>
                <a:ext cx="4012091" cy="4452418"/>
                <a:chOff x="1901449" y="5639376"/>
                <a:chExt cx="4012091" cy="4452418"/>
              </a:xfrm>
            </p:grpSpPr>
            <p:pic>
              <p:nvPicPr>
                <p:cNvPr id="17" name="Graphic 16" descr="A man carrying a laptop">
                  <a:extLst>
                    <a:ext uri="{FF2B5EF4-FFF2-40B4-BE49-F238E27FC236}">
                      <a16:creationId xmlns:a16="http://schemas.microsoft.com/office/drawing/2014/main" id="{426FE61A-7E95-72C4-39FB-2FC6109DF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1449" y="7244504"/>
                  <a:ext cx="4012091" cy="284729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Boy with thick hair">
                  <a:extLst>
                    <a:ext uri="{FF2B5EF4-FFF2-40B4-BE49-F238E27FC236}">
                      <a16:creationId xmlns:a16="http://schemas.microsoft.com/office/drawing/2014/main" id="{3C0CDF4C-8D2B-959F-007A-2D9D99DEE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4649" y="5639376"/>
                  <a:ext cx="1848923" cy="2019219"/>
                </a:xfrm>
                <a:prstGeom prst="rect">
                  <a:avLst/>
                </a:prstGeom>
              </p:spPr>
            </p:pic>
          </p:grpSp>
          <p:pic>
            <p:nvPicPr>
              <p:cNvPr id="16" name="Graphic 15" descr="A happy face">
                <a:extLst>
                  <a:ext uri="{FF2B5EF4-FFF2-40B4-BE49-F238E27FC236}">
                    <a16:creationId xmlns:a16="http://schemas.microsoft.com/office/drawing/2014/main" id="{16B2F6A1-F305-FCDC-2AA8-DB86C0C6C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28013" y="6614382"/>
                <a:ext cx="750615" cy="77407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774869-8555-C071-E1A0-3D1A932CE1A3}"/>
                </a:ext>
              </a:extLst>
            </p:cNvPr>
            <p:cNvGrpSpPr/>
            <p:nvPr/>
          </p:nvGrpSpPr>
          <p:grpSpPr>
            <a:xfrm>
              <a:off x="10218090" y="6413192"/>
              <a:ext cx="2529793" cy="3675550"/>
              <a:chOff x="13254594" y="5732419"/>
              <a:chExt cx="2824799" cy="425500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A8676B2-61BF-F9D0-5F4B-3EDA4BB61EA0}"/>
                  </a:ext>
                </a:extLst>
              </p:cNvPr>
              <p:cNvGrpSpPr/>
              <p:nvPr/>
            </p:nvGrpSpPr>
            <p:grpSpPr>
              <a:xfrm>
                <a:off x="13254594" y="5732419"/>
                <a:ext cx="2824799" cy="4255005"/>
                <a:chOff x="13786801" y="5841294"/>
                <a:chExt cx="2824799" cy="4255005"/>
              </a:xfrm>
            </p:grpSpPr>
            <p:pic>
              <p:nvPicPr>
                <p:cNvPr id="12" name="Graphic 11" descr="Male wearing polo shirt">
                  <a:extLst>
                    <a:ext uri="{FF2B5EF4-FFF2-40B4-BE49-F238E27FC236}">
                      <a16:creationId xmlns:a16="http://schemas.microsoft.com/office/drawing/2014/main" id="{9DB3ED0A-34C3-CA32-762E-D6FCD30CA1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86801" y="7353378"/>
                  <a:ext cx="2824799" cy="2742921"/>
                </a:xfrm>
                <a:prstGeom prst="rect">
                  <a:avLst/>
                </a:prstGeom>
              </p:spPr>
            </p:pic>
            <p:pic>
              <p:nvPicPr>
                <p:cNvPr id="14" name="Graphic 13" descr="Boy with a flat top">
                  <a:extLst>
                    <a:ext uri="{FF2B5EF4-FFF2-40B4-BE49-F238E27FC236}">
                      <a16:creationId xmlns:a16="http://schemas.microsoft.com/office/drawing/2014/main" id="{804266EE-6531-8C70-4A4C-ABD020951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0" y="5841294"/>
                  <a:ext cx="1683035" cy="1899425"/>
                </a:xfrm>
                <a:prstGeom prst="rect">
                  <a:avLst/>
                </a:prstGeom>
              </p:spPr>
            </p:pic>
          </p:grpSp>
          <p:pic>
            <p:nvPicPr>
              <p:cNvPr id="11" name="Graphic 10" descr="A face with closed eyes">
                <a:extLst>
                  <a:ext uri="{FF2B5EF4-FFF2-40B4-BE49-F238E27FC236}">
                    <a16:creationId xmlns:a16="http://schemas.microsoft.com/office/drawing/2014/main" id="{D12A9346-0E20-EE1B-A827-2FCB2B15F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659987" y="6515100"/>
                <a:ext cx="808613" cy="808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834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60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Mont" panose="00000700000000000000" pitchFamily="50" charset="0"/>
              </a:rPr>
              <a:t>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Mont" panose="00000700000000000000" pitchFamily="50" charset="0"/>
              </a:rPr>
              <a:t>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Mont" panose="00000700000000000000" pitchFamily="50" charset="0"/>
              </a:rPr>
              <a:t>We respect our own opinions and voice.</a:t>
            </a:r>
          </a:p>
          <a:p>
            <a:pPr algn="ctr"/>
            <a:endParaRPr lang="en-US" sz="4800" dirty="0">
              <a:latin typeface="Mont" panose="00000700000000000000" pitchFamily="50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70C7A-884A-2943-5911-EA1C061319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t="16586" b="24768"/>
          <a:stretch/>
        </p:blipFill>
        <p:spPr>
          <a:xfrm>
            <a:off x="3886200" y="21933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56052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D2A1D-3DB3-D6AE-250C-40A25E31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F272F-8AA3-6C99-2049-9B26CB896A28}"/>
              </a:ext>
            </a:extLst>
          </p:cNvPr>
          <p:cNvSpPr txBox="1"/>
          <p:nvPr/>
        </p:nvSpPr>
        <p:spPr>
          <a:xfrm>
            <a:off x="3331369" y="2766296"/>
            <a:ext cx="11625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 Stand 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20B0604020202020204" charset="0"/>
                <a:ea typeface="+mn-ea"/>
                <a:cs typeface="+mn-cs"/>
              </a:rPr>
              <a:t>Answer the question one by one – Work as a team,  and take turns</a:t>
            </a:r>
            <a:r>
              <a:rPr lang="en-GB" sz="3600" dirty="0">
                <a:solidFill>
                  <a:prstClr val="black"/>
                </a:solidFill>
                <a:latin typeface="Mont Bold" panose="020B0604020202020204" charset="0"/>
              </a:rPr>
              <a:t>!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ld" panose="020B0604020202020204" charset="0"/>
              <a:ea typeface="+mn-ea"/>
              <a:cs typeface="+mn-cs"/>
            </a:endParaRPr>
          </a:p>
        </p:txBody>
      </p:sp>
      <p:pic>
        <p:nvPicPr>
          <p:cNvPr id="5" name="Graphic 4" descr="Boy wearing cape">
            <a:extLst>
              <a:ext uri="{FF2B5EF4-FFF2-40B4-BE49-F238E27FC236}">
                <a16:creationId xmlns:a16="http://schemas.microsoft.com/office/drawing/2014/main" id="{C2EAD314-CC57-B698-CDF1-FD6C382D90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-2000" b="55783"/>
          <a:stretch/>
        </p:blipFill>
        <p:spPr>
          <a:xfrm>
            <a:off x="240254" y="5851678"/>
            <a:ext cx="4484146" cy="40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1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19072-222E-001F-8F1A-64D9CD6AB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FB28A6-D704-2DC5-2FC1-A2F13606DF57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CAD1-31BF-410D-79E6-2E58DA6B99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 txBox="1">
            <a:spLocks/>
          </p:cNvSpPr>
          <p:nvPr/>
        </p:nvSpPr>
        <p:spPr>
          <a:xfrm>
            <a:off x="4724400" y="457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What is your favorite color?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5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A82D-403A-DEC2-9ECF-51F28741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ED40F-A9C9-CB56-71F8-49661A11C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FB7C19-23A1-DFF7-CC98-25369D5B62B4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945BA-4A65-422B-4056-D190F03DF9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Mont Bold" panose="020B0604020202020204" charset="0"/>
              </a:rPr>
              <a:t>Cats or dogs?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4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AC75BAA-2B91-0498-FA76-3438D2347A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1938" y="-40777"/>
            <a:ext cx="18439938" cy="10327777"/>
            <a:chOff x="-65631" y="-40777"/>
            <a:chExt cx="18439938" cy="103277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4896E3-8D68-F69F-8A8C-E35AAF99D3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2A534B-1225-C6B9-F089-81EDA544B7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2AC8D8-BDBA-DCC1-B9FF-01C787BA2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4113491" y="2193312"/>
            <a:ext cx="10061018" cy="59003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Mont Bold" panose="020B0604020202020204" charset="0"/>
              </a:rPr>
              <a:t>What do you think of when I say…</a:t>
            </a:r>
            <a:endParaRPr lang="en-GB" sz="6600" dirty="0">
              <a:latin typeface="Mont Bold" panose="020B0604020202020204" charset="0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68DA07A6-4CA7-2C47-16F1-9FFB95F849DA}"/>
              </a:ext>
            </a:extLst>
          </p:cNvPr>
          <p:cNvSpPr txBox="1">
            <a:spLocks/>
          </p:cNvSpPr>
          <p:nvPr/>
        </p:nvSpPr>
        <p:spPr>
          <a:xfrm>
            <a:off x="7056605" y="4572000"/>
            <a:ext cx="4174791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Mont Bold" panose="020B0604020202020204" charset="0"/>
              </a:rPr>
              <a:t>Rich </a:t>
            </a:r>
            <a:endParaRPr lang="en-GB" sz="6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7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600</Words>
  <Application>Microsoft Office PowerPoint</Application>
  <PresentationFormat>Custom</PresentationFormat>
  <Paragraphs>131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Mont</vt:lpstr>
      <vt:lpstr>Aptos</vt:lpstr>
      <vt:lpstr>Mont Bold</vt:lpstr>
      <vt:lpstr>Arial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Cats or dogs?</vt:lpstr>
      <vt:lpstr>What do you think of when I say…</vt:lpstr>
      <vt:lpstr>What do you think of when I say…</vt:lpstr>
      <vt:lpstr>What do you think of when I say…</vt:lpstr>
      <vt:lpstr>What do you think of when I say…</vt:lpstr>
      <vt:lpstr>What do you think of when I say…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dc:creator>Carolina Hinojosa</dc:creator>
  <cp:lastModifiedBy>Carolina Hinojosa</cp:lastModifiedBy>
  <cp:revision>78</cp:revision>
  <dcterms:created xsi:type="dcterms:W3CDTF">2006-08-16T00:00:00Z</dcterms:created>
  <dcterms:modified xsi:type="dcterms:W3CDTF">2026-06-15T11:30:37Z</dcterms:modified>
  <dc:identifier>DAGAmd3Szt0</dc:identifier>
</cp:coreProperties>
</file>